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8" r:id="rId2"/>
    <p:sldId id="314" r:id="rId3"/>
    <p:sldId id="279" r:id="rId4"/>
    <p:sldId id="288" r:id="rId5"/>
    <p:sldId id="262" r:id="rId6"/>
    <p:sldId id="315" r:id="rId7"/>
    <p:sldId id="316" r:id="rId8"/>
    <p:sldId id="317" r:id="rId9"/>
    <p:sldId id="31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5">
          <p15:clr>
            <a:srgbClr val="A4A3A4"/>
          </p15:clr>
        </p15:guide>
        <p15:guide id="2" orient="horz" pos="142">
          <p15:clr>
            <a:srgbClr val="A4A3A4"/>
          </p15:clr>
        </p15:guide>
        <p15:guide id="3" orient="horz" pos="2061">
          <p15:clr>
            <a:srgbClr val="A4A3A4"/>
          </p15:clr>
        </p15:guide>
        <p15:guide id="4" orient="horz" pos="4248">
          <p15:clr>
            <a:srgbClr val="A4A3A4"/>
          </p15:clr>
        </p15:guide>
        <p15:guide id="5" pos="2880">
          <p15:clr>
            <a:srgbClr val="A4A3A4"/>
          </p15:clr>
        </p15:guide>
        <p15:guide id="6" pos="5681">
          <p15:clr>
            <a:srgbClr val="A4A3A4"/>
          </p15:clr>
        </p15:guide>
        <p15:guide id="7" pos="28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rjit Soora" initials="AS" lastIdx="1" clrIdx="0">
    <p:extLst>
      <p:ext uri="{19B8F6BF-5375-455C-9EA6-DF929625EA0E}">
        <p15:presenceInfo xmlns:p15="http://schemas.microsoft.com/office/powerpoint/2012/main" userId="S-1-5-21-1374106669-1720863238-9522986-1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6BB"/>
    <a:srgbClr val="1946BA"/>
    <a:srgbClr val="055CBB"/>
    <a:srgbClr val="79B7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0E6786-A030-4011-B513-BE464CBD4D63}" v="35" dt="2025-01-22T14:58:11.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71210" autoAdjust="0"/>
  </p:normalViewPr>
  <p:slideViewPr>
    <p:cSldViewPr snapToGrid="0" showGuides="1">
      <p:cViewPr>
        <p:scale>
          <a:sx n="44" d="100"/>
          <a:sy n="44" d="100"/>
        </p:scale>
        <p:origin x="1852" y="56"/>
      </p:cViewPr>
      <p:guideLst>
        <p:guide orient="horz" pos="4115"/>
        <p:guide orient="horz" pos="142"/>
        <p:guide orient="horz" pos="2061"/>
        <p:guide orient="horz" pos="4248"/>
        <p:guide pos="2880"/>
        <p:guide pos="5681"/>
        <p:guide pos="285"/>
      </p:guideLst>
    </p:cSldViewPr>
  </p:slideViewPr>
  <p:notesTextViewPr>
    <p:cViewPr>
      <p:scale>
        <a:sx n="1" d="1"/>
        <a:sy n="1" d="1"/>
      </p:scale>
      <p:origin x="0" y="0"/>
    </p:cViewPr>
  </p:notesTextViewPr>
  <p:sorterViewPr>
    <p:cViewPr>
      <p:scale>
        <a:sx n="122" d="100"/>
        <a:sy n="122" d="100"/>
      </p:scale>
      <p:origin x="0" y="0"/>
    </p:cViewPr>
  </p:sorterViewPr>
  <p:notesViewPr>
    <p:cSldViewPr snapToGrid="0">
      <p:cViewPr varScale="1">
        <p:scale>
          <a:sx n="81" d="100"/>
          <a:sy n="81" d="100"/>
        </p:scale>
        <p:origin x="-38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t Brown" userId="0e364d66-8d2a-438a-b678-231d11b1b9f8" providerId="ADAL" clId="{EC0E6786-A030-4011-B513-BE464CBD4D63}"/>
    <pc:docChg chg="undo custSel addSld delSld modSld sldOrd">
      <pc:chgData name="Brent Brown" userId="0e364d66-8d2a-438a-b678-231d11b1b9f8" providerId="ADAL" clId="{EC0E6786-A030-4011-B513-BE464CBD4D63}" dt="2025-01-22T17:52:25.916" v="1137" actId="20577"/>
      <pc:docMkLst>
        <pc:docMk/>
      </pc:docMkLst>
      <pc:sldChg chg="addSp delSp modSp del mod ord modNotes">
        <pc:chgData name="Brent Brown" userId="0e364d66-8d2a-438a-b678-231d11b1b9f8" providerId="ADAL" clId="{EC0E6786-A030-4011-B513-BE464CBD4D63}" dt="2025-01-21T11:08:45.559" v="619" actId="1076"/>
        <pc:sldMkLst>
          <pc:docMk/>
          <pc:sldMk cId="1420175761" sldId="262"/>
        </pc:sldMkLst>
        <pc:spChg chg="add mod">
          <ac:chgData name="Brent Brown" userId="0e364d66-8d2a-438a-b678-231d11b1b9f8" providerId="ADAL" clId="{EC0E6786-A030-4011-B513-BE464CBD4D63}" dt="2025-01-21T11:01:23.505" v="604" actId="20577"/>
          <ac:spMkLst>
            <pc:docMk/>
            <pc:sldMk cId="1420175761" sldId="262"/>
            <ac:spMk id="2" creationId="{51E10FF1-0823-C2C8-FB38-DCC19CFADE15}"/>
          </ac:spMkLst>
        </pc:spChg>
        <pc:spChg chg="mod">
          <ac:chgData name="Brent Brown" userId="0e364d66-8d2a-438a-b678-231d11b1b9f8" providerId="ADAL" clId="{EC0E6786-A030-4011-B513-BE464CBD4D63}" dt="2025-01-21T11:01:59.522" v="606" actId="1076"/>
          <ac:spMkLst>
            <pc:docMk/>
            <pc:sldMk cId="1420175761" sldId="262"/>
            <ac:spMk id="7" creationId="{B65A43D6-C8A9-03D6-38C1-DDDDE7F23B8F}"/>
          </ac:spMkLst>
        </pc:spChg>
        <pc:spChg chg="mod">
          <ac:chgData name="Brent Brown" userId="0e364d66-8d2a-438a-b678-231d11b1b9f8" providerId="ADAL" clId="{EC0E6786-A030-4011-B513-BE464CBD4D63}" dt="2025-01-21T11:08:45.559" v="619" actId="1076"/>
          <ac:spMkLst>
            <pc:docMk/>
            <pc:sldMk cId="1420175761" sldId="262"/>
            <ac:spMk id="122" creationId="{00000000-0000-0000-0000-000000000000}"/>
          </ac:spMkLst>
        </pc:spChg>
        <pc:spChg chg="mod">
          <ac:chgData name="Brent Brown" userId="0e364d66-8d2a-438a-b678-231d11b1b9f8" providerId="ADAL" clId="{EC0E6786-A030-4011-B513-BE464CBD4D63}" dt="2025-01-21T11:02:07.229" v="607" actId="1076"/>
          <ac:spMkLst>
            <pc:docMk/>
            <pc:sldMk cId="1420175761" sldId="262"/>
            <ac:spMk id="123" creationId="{00000000-0000-0000-0000-000000000000}"/>
          </ac:spMkLst>
        </pc:spChg>
        <pc:spChg chg="mod">
          <ac:chgData name="Brent Brown" userId="0e364d66-8d2a-438a-b678-231d11b1b9f8" providerId="ADAL" clId="{EC0E6786-A030-4011-B513-BE464CBD4D63}" dt="2025-01-21T11:07:47.987" v="618" actId="1076"/>
          <ac:spMkLst>
            <pc:docMk/>
            <pc:sldMk cId="1420175761" sldId="262"/>
            <ac:spMk id="125" creationId="{00000000-0000-0000-0000-000000000000}"/>
          </ac:spMkLst>
        </pc:spChg>
        <pc:picChg chg="mod">
          <ac:chgData name="Brent Brown" userId="0e364d66-8d2a-438a-b678-231d11b1b9f8" providerId="ADAL" clId="{EC0E6786-A030-4011-B513-BE464CBD4D63}" dt="2025-01-21T11:02:07.229" v="607" actId="1076"/>
          <ac:picMkLst>
            <pc:docMk/>
            <pc:sldMk cId="1420175761" sldId="262"/>
            <ac:picMk id="8" creationId="{E836D5B6-B4C5-9387-0E6E-022CFEC83490}"/>
          </ac:picMkLst>
        </pc:picChg>
        <pc:picChg chg="mod">
          <ac:chgData name="Brent Brown" userId="0e364d66-8d2a-438a-b678-231d11b1b9f8" providerId="ADAL" clId="{EC0E6786-A030-4011-B513-BE464CBD4D63}" dt="2025-01-21T11:01:59.522" v="606" actId="1076"/>
          <ac:picMkLst>
            <pc:docMk/>
            <pc:sldMk cId="1420175761" sldId="262"/>
            <ac:picMk id="12" creationId="{D920B901-C925-3542-EC55-2C224F1374EF}"/>
          </ac:picMkLst>
        </pc:picChg>
        <pc:picChg chg="del">
          <ac:chgData name="Brent Brown" userId="0e364d66-8d2a-438a-b678-231d11b1b9f8" providerId="ADAL" clId="{EC0E6786-A030-4011-B513-BE464CBD4D63}" dt="2025-01-21T11:01:36.582" v="605" actId="478"/>
          <ac:picMkLst>
            <pc:docMk/>
            <pc:sldMk cId="1420175761" sldId="262"/>
            <ac:picMk id="124" creationId="{00000000-0000-0000-0000-000000000000}"/>
          </ac:picMkLst>
        </pc:picChg>
      </pc:sldChg>
      <pc:sldChg chg="del">
        <pc:chgData name="Brent Brown" userId="0e364d66-8d2a-438a-b678-231d11b1b9f8" providerId="ADAL" clId="{EC0E6786-A030-4011-B513-BE464CBD4D63}" dt="2025-01-21T10:57:07.613" v="563" actId="47"/>
        <pc:sldMkLst>
          <pc:docMk/>
          <pc:sldMk cId="2151132950" sldId="266"/>
        </pc:sldMkLst>
      </pc:sldChg>
      <pc:sldChg chg="addSp delSp modSp mod">
        <pc:chgData name="Brent Brown" userId="0e364d66-8d2a-438a-b678-231d11b1b9f8" providerId="ADAL" clId="{EC0E6786-A030-4011-B513-BE464CBD4D63}" dt="2025-01-21T12:01:52.971" v="991" actId="478"/>
        <pc:sldMkLst>
          <pc:docMk/>
          <pc:sldMk cId="517557292" sldId="278"/>
        </pc:sldMkLst>
        <pc:spChg chg="add mod">
          <ac:chgData name="Brent Brown" userId="0e364d66-8d2a-438a-b678-231d11b1b9f8" providerId="ADAL" clId="{EC0E6786-A030-4011-B513-BE464CBD4D63}" dt="2025-01-20T23:05:38.043" v="50" actId="20577"/>
          <ac:spMkLst>
            <pc:docMk/>
            <pc:sldMk cId="517557292" sldId="278"/>
            <ac:spMk id="5" creationId="{9EBCD8A5-ADF1-5C9B-712C-B88BCEF6265A}"/>
          </ac:spMkLst>
        </pc:spChg>
        <pc:spChg chg="add mod">
          <ac:chgData name="Brent Brown" userId="0e364d66-8d2a-438a-b678-231d11b1b9f8" providerId="ADAL" clId="{EC0E6786-A030-4011-B513-BE464CBD4D63}" dt="2025-01-20T23:06:04.896" v="94" actId="20577"/>
          <ac:spMkLst>
            <pc:docMk/>
            <pc:sldMk cId="517557292" sldId="278"/>
            <ac:spMk id="6" creationId="{14D683A2-133A-DC29-DC5B-19A7F7424615}"/>
          </ac:spMkLst>
        </pc:spChg>
        <pc:spChg chg="mod">
          <ac:chgData name="Brent Brown" userId="0e364d66-8d2a-438a-b678-231d11b1b9f8" providerId="ADAL" clId="{EC0E6786-A030-4011-B513-BE464CBD4D63}" dt="2025-01-20T23:06:44.409" v="96" actId="113"/>
          <ac:spMkLst>
            <pc:docMk/>
            <pc:sldMk cId="517557292" sldId="278"/>
            <ac:spMk id="110" creationId="{00000000-0000-0000-0000-000000000000}"/>
          </ac:spMkLst>
        </pc:spChg>
        <pc:spChg chg="mod">
          <ac:chgData name="Brent Brown" userId="0e364d66-8d2a-438a-b678-231d11b1b9f8" providerId="ADAL" clId="{EC0E6786-A030-4011-B513-BE464CBD4D63}" dt="2025-01-20T23:06:47.972" v="97" actId="1076"/>
          <ac:spMkLst>
            <pc:docMk/>
            <pc:sldMk cId="517557292" sldId="278"/>
            <ac:spMk id="111" creationId="{00000000-0000-0000-0000-000000000000}"/>
          </ac:spMkLst>
        </pc:spChg>
        <pc:grpChg chg="del">
          <ac:chgData name="Brent Brown" userId="0e364d66-8d2a-438a-b678-231d11b1b9f8" providerId="ADAL" clId="{EC0E6786-A030-4011-B513-BE464CBD4D63}" dt="2025-01-21T12:01:52.971" v="991" actId="478"/>
          <ac:grpSpMkLst>
            <pc:docMk/>
            <pc:sldMk cId="517557292" sldId="278"/>
            <ac:grpSpMk id="114" creationId="{00000000-0000-0000-0000-000000000000}"/>
          </ac:grpSpMkLst>
        </pc:grpChg>
        <pc:picChg chg="add mod">
          <ac:chgData name="Brent Brown" userId="0e364d66-8d2a-438a-b678-231d11b1b9f8" providerId="ADAL" clId="{EC0E6786-A030-4011-B513-BE464CBD4D63}" dt="2025-01-20T23:05:01.615" v="8" actId="14100"/>
          <ac:picMkLst>
            <pc:docMk/>
            <pc:sldMk cId="517557292" sldId="278"/>
            <ac:picMk id="2" creationId="{CA1E58CD-661E-041F-D13F-E93D326D5668}"/>
          </ac:picMkLst>
        </pc:picChg>
        <pc:picChg chg="add mod">
          <ac:chgData name="Brent Brown" userId="0e364d66-8d2a-438a-b678-231d11b1b9f8" providerId="ADAL" clId="{EC0E6786-A030-4011-B513-BE464CBD4D63}" dt="2025-01-20T23:04:55.241" v="6" actId="1076"/>
          <ac:picMkLst>
            <pc:docMk/>
            <pc:sldMk cId="517557292" sldId="278"/>
            <ac:picMk id="3" creationId="{17F946C3-7E05-9C3D-BDC8-5BF131757BFB}"/>
          </ac:picMkLst>
        </pc:picChg>
      </pc:sldChg>
      <pc:sldChg chg="addSp delSp modSp mod modNotesTx">
        <pc:chgData name="Brent Brown" userId="0e364d66-8d2a-438a-b678-231d11b1b9f8" providerId="ADAL" clId="{EC0E6786-A030-4011-B513-BE464CBD4D63}" dt="2025-01-21T12:00:52.137" v="990" actId="20577"/>
        <pc:sldMkLst>
          <pc:docMk/>
          <pc:sldMk cId="2897035579" sldId="279"/>
        </pc:sldMkLst>
        <pc:spChg chg="add mod">
          <ac:chgData name="Brent Brown" userId="0e364d66-8d2a-438a-b678-231d11b1b9f8" providerId="ADAL" clId="{EC0E6786-A030-4011-B513-BE464CBD4D63}" dt="2025-01-21T12:00:52.137" v="990" actId="20577"/>
          <ac:spMkLst>
            <pc:docMk/>
            <pc:sldMk cId="2897035579" sldId="279"/>
            <ac:spMk id="2" creationId="{EDF7CC9A-6B5A-09AC-E158-4FE916BA1B8C}"/>
          </ac:spMkLst>
        </pc:spChg>
        <pc:spChg chg="mod">
          <ac:chgData name="Brent Brown" userId="0e364d66-8d2a-438a-b678-231d11b1b9f8" providerId="ADAL" clId="{EC0E6786-A030-4011-B513-BE464CBD4D63}" dt="2025-01-21T10:56:21.231" v="558" actId="1076"/>
          <ac:spMkLst>
            <pc:docMk/>
            <pc:sldMk cId="2897035579" sldId="279"/>
            <ac:spMk id="151" creationId="{00000000-0000-0000-0000-000000000000}"/>
          </ac:spMkLst>
        </pc:spChg>
        <pc:spChg chg="mod">
          <ac:chgData name="Brent Brown" userId="0e364d66-8d2a-438a-b678-231d11b1b9f8" providerId="ADAL" clId="{EC0E6786-A030-4011-B513-BE464CBD4D63}" dt="2025-01-20T23:34:00.474" v="265" actId="20577"/>
          <ac:spMkLst>
            <pc:docMk/>
            <pc:sldMk cId="2897035579" sldId="279"/>
            <ac:spMk id="154" creationId="{00000000-0000-0000-0000-000000000000}"/>
          </ac:spMkLst>
        </pc:spChg>
      </pc:sldChg>
      <pc:sldChg chg="modSp mod ord">
        <pc:chgData name="Brent Brown" userId="0e364d66-8d2a-438a-b678-231d11b1b9f8" providerId="ADAL" clId="{EC0E6786-A030-4011-B513-BE464CBD4D63}" dt="2025-01-22T17:50:50.345" v="1111" actId="20577"/>
        <pc:sldMkLst>
          <pc:docMk/>
          <pc:sldMk cId="1085250884" sldId="288"/>
        </pc:sldMkLst>
        <pc:spChg chg="mod">
          <ac:chgData name="Brent Brown" userId="0e364d66-8d2a-438a-b678-231d11b1b9f8" providerId="ADAL" clId="{EC0E6786-A030-4011-B513-BE464CBD4D63}" dt="2025-01-22T17:50:50.345" v="1111" actId="20577"/>
          <ac:spMkLst>
            <pc:docMk/>
            <pc:sldMk cId="1085250884" sldId="288"/>
            <ac:spMk id="151" creationId="{00000000-0000-0000-0000-000000000000}"/>
          </ac:spMkLst>
        </pc:spChg>
        <pc:spChg chg="mod">
          <ac:chgData name="Brent Brown" userId="0e364d66-8d2a-438a-b678-231d11b1b9f8" providerId="ADAL" clId="{EC0E6786-A030-4011-B513-BE464CBD4D63}" dt="2025-01-20T23:37:23.771" v="437" actId="20577"/>
          <ac:spMkLst>
            <pc:docMk/>
            <pc:sldMk cId="1085250884" sldId="288"/>
            <ac:spMk id="154" creationId="{00000000-0000-0000-0000-000000000000}"/>
          </ac:spMkLst>
        </pc:spChg>
      </pc:sldChg>
      <pc:sldChg chg="modSp mod ord modNotesTx">
        <pc:chgData name="Brent Brown" userId="0e364d66-8d2a-438a-b678-231d11b1b9f8" providerId="ADAL" clId="{EC0E6786-A030-4011-B513-BE464CBD4D63}" dt="2025-01-22T17:50:37.116" v="1110" actId="20577"/>
        <pc:sldMkLst>
          <pc:docMk/>
          <pc:sldMk cId="2128600644" sldId="314"/>
        </pc:sldMkLst>
        <pc:spChg chg="mod">
          <ac:chgData name="Brent Brown" userId="0e364d66-8d2a-438a-b678-231d11b1b9f8" providerId="ADAL" clId="{EC0E6786-A030-4011-B513-BE464CBD4D63}" dt="2025-01-20T23:08:16.260" v="125" actId="20577"/>
          <ac:spMkLst>
            <pc:docMk/>
            <pc:sldMk cId="2128600644" sldId="314"/>
            <ac:spMk id="2" creationId="{F8B9079D-F7B0-5115-BF79-6714BE1254AD}"/>
          </ac:spMkLst>
        </pc:spChg>
        <pc:spChg chg="mod">
          <ac:chgData name="Brent Brown" userId="0e364d66-8d2a-438a-b678-231d11b1b9f8" providerId="ADAL" clId="{EC0E6786-A030-4011-B513-BE464CBD4D63}" dt="2025-01-22T17:50:37.116" v="1110" actId="20577"/>
          <ac:spMkLst>
            <pc:docMk/>
            <pc:sldMk cId="2128600644" sldId="314"/>
            <ac:spMk id="3" creationId="{DC32B78E-5A35-3A85-A5B3-EED041E5DC15}"/>
          </ac:spMkLst>
        </pc:spChg>
        <pc:spChg chg="mod">
          <ac:chgData name="Brent Brown" userId="0e364d66-8d2a-438a-b678-231d11b1b9f8" providerId="ADAL" clId="{EC0E6786-A030-4011-B513-BE464CBD4D63}" dt="2025-01-20T23:33:40.345" v="263" actId="20577"/>
          <ac:spMkLst>
            <pc:docMk/>
            <pc:sldMk cId="2128600644" sldId="314"/>
            <ac:spMk id="6" creationId="{A97CBE34-02DD-918E-2142-DA7AA27D2A04}"/>
          </ac:spMkLst>
        </pc:spChg>
      </pc:sldChg>
      <pc:sldChg chg="delSp modSp mod">
        <pc:chgData name="Brent Brown" userId="0e364d66-8d2a-438a-b678-231d11b1b9f8" providerId="ADAL" clId="{EC0E6786-A030-4011-B513-BE464CBD4D63}" dt="2025-01-22T17:52:25.916" v="1137" actId="20577"/>
        <pc:sldMkLst>
          <pc:docMk/>
          <pc:sldMk cId="553491201" sldId="315"/>
        </pc:sldMkLst>
        <pc:spChg chg="mod">
          <ac:chgData name="Brent Brown" userId="0e364d66-8d2a-438a-b678-231d11b1b9f8" providerId="ADAL" clId="{EC0E6786-A030-4011-B513-BE464CBD4D63}" dt="2025-01-22T17:52:25.916" v="1137" actId="20577"/>
          <ac:spMkLst>
            <pc:docMk/>
            <pc:sldMk cId="553491201" sldId="315"/>
            <ac:spMk id="123" creationId="{00000000-0000-0000-0000-000000000000}"/>
          </ac:spMkLst>
        </pc:spChg>
        <pc:picChg chg="del">
          <ac:chgData name="Brent Brown" userId="0e364d66-8d2a-438a-b678-231d11b1b9f8" providerId="ADAL" clId="{EC0E6786-A030-4011-B513-BE464CBD4D63}" dt="2025-01-21T11:14:44.291" v="698" actId="478"/>
          <ac:picMkLst>
            <pc:docMk/>
            <pc:sldMk cId="553491201" sldId="315"/>
            <ac:picMk id="124" creationId="{00000000-0000-0000-0000-000000000000}"/>
          </ac:picMkLst>
        </pc:picChg>
      </pc:sldChg>
      <pc:sldChg chg="delSp modSp mod">
        <pc:chgData name="Brent Brown" userId="0e364d66-8d2a-438a-b678-231d11b1b9f8" providerId="ADAL" clId="{EC0E6786-A030-4011-B513-BE464CBD4D63}" dt="2025-01-22T13:55:06.186" v="1007" actId="20577"/>
        <pc:sldMkLst>
          <pc:docMk/>
          <pc:sldMk cId="539811164" sldId="316"/>
        </pc:sldMkLst>
        <pc:spChg chg="mod">
          <ac:chgData name="Brent Brown" userId="0e364d66-8d2a-438a-b678-231d11b1b9f8" providerId="ADAL" clId="{EC0E6786-A030-4011-B513-BE464CBD4D63}" dt="2025-01-22T13:55:06.186" v="1007" actId="20577"/>
          <ac:spMkLst>
            <pc:docMk/>
            <pc:sldMk cId="539811164" sldId="316"/>
            <ac:spMk id="123" creationId="{00000000-0000-0000-0000-000000000000}"/>
          </ac:spMkLst>
        </pc:spChg>
        <pc:graphicFrameChg chg="mod">
          <ac:chgData name="Brent Brown" userId="0e364d66-8d2a-438a-b678-231d11b1b9f8" providerId="ADAL" clId="{EC0E6786-A030-4011-B513-BE464CBD4D63}" dt="2025-01-22T13:53:58.187" v="992"/>
          <ac:graphicFrameMkLst>
            <pc:docMk/>
            <pc:sldMk cId="539811164" sldId="316"/>
            <ac:graphicFrameMk id="4" creationId="{E23F749B-AD57-1846-EED2-17CA96EB672C}"/>
          </ac:graphicFrameMkLst>
        </pc:graphicFrameChg>
        <pc:picChg chg="del">
          <ac:chgData name="Brent Brown" userId="0e364d66-8d2a-438a-b678-231d11b1b9f8" providerId="ADAL" clId="{EC0E6786-A030-4011-B513-BE464CBD4D63}" dt="2025-01-21T11:18:30.498" v="757" actId="478"/>
          <ac:picMkLst>
            <pc:docMk/>
            <pc:sldMk cId="539811164" sldId="316"/>
            <ac:picMk id="124" creationId="{00000000-0000-0000-0000-000000000000}"/>
          </ac:picMkLst>
        </pc:picChg>
      </pc:sldChg>
      <pc:sldChg chg="del">
        <pc:chgData name="Brent Brown" userId="0e364d66-8d2a-438a-b678-231d11b1b9f8" providerId="ADAL" clId="{EC0E6786-A030-4011-B513-BE464CBD4D63}" dt="2025-01-21T10:57:10.334" v="564" actId="47"/>
        <pc:sldMkLst>
          <pc:docMk/>
          <pc:sldMk cId="1629899198" sldId="316"/>
        </pc:sldMkLst>
      </pc:sldChg>
      <pc:sldChg chg="del">
        <pc:chgData name="Brent Brown" userId="0e364d66-8d2a-438a-b678-231d11b1b9f8" providerId="ADAL" clId="{EC0E6786-A030-4011-B513-BE464CBD4D63}" dt="2025-01-21T10:57:16.126" v="565" actId="47"/>
        <pc:sldMkLst>
          <pc:docMk/>
          <pc:sldMk cId="1286434673" sldId="317"/>
        </pc:sldMkLst>
      </pc:sldChg>
      <pc:sldChg chg="delSp modSp mod">
        <pc:chgData name="Brent Brown" userId="0e364d66-8d2a-438a-b678-231d11b1b9f8" providerId="ADAL" clId="{EC0E6786-A030-4011-B513-BE464CBD4D63}" dt="2025-01-22T13:56:41.727" v="1025" actId="20577"/>
        <pc:sldMkLst>
          <pc:docMk/>
          <pc:sldMk cId="2544636522" sldId="317"/>
        </pc:sldMkLst>
        <pc:spChg chg="mod">
          <ac:chgData name="Brent Brown" userId="0e364d66-8d2a-438a-b678-231d11b1b9f8" providerId="ADAL" clId="{EC0E6786-A030-4011-B513-BE464CBD4D63}" dt="2025-01-22T13:56:41.727" v="1025" actId="20577"/>
          <ac:spMkLst>
            <pc:docMk/>
            <pc:sldMk cId="2544636522" sldId="317"/>
            <ac:spMk id="123" creationId="{00000000-0000-0000-0000-000000000000}"/>
          </ac:spMkLst>
        </pc:spChg>
        <pc:picChg chg="del">
          <ac:chgData name="Brent Brown" userId="0e364d66-8d2a-438a-b678-231d11b1b9f8" providerId="ADAL" clId="{EC0E6786-A030-4011-B513-BE464CBD4D63}" dt="2025-01-21T11:51:58.347" v="847" actId="478"/>
          <ac:picMkLst>
            <pc:docMk/>
            <pc:sldMk cId="2544636522" sldId="317"/>
            <ac:picMk id="124" creationId="{00000000-0000-0000-0000-000000000000}"/>
          </ac:picMkLst>
        </pc:picChg>
      </pc:sldChg>
      <pc:sldChg chg="del">
        <pc:chgData name="Brent Brown" userId="0e364d66-8d2a-438a-b678-231d11b1b9f8" providerId="ADAL" clId="{EC0E6786-A030-4011-B513-BE464CBD4D63}" dt="2025-01-21T10:57:18.731" v="566" actId="47"/>
        <pc:sldMkLst>
          <pc:docMk/>
          <pc:sldMk cId="2422889658" sldId="318"/>
        </pc:sldMkLst>
      </pc:sldChg>
      <pc:sldChg chg="addSp delSp modSp new mod">
        <pc:chgData name="Brent Brown" userId="0e364d66-8d2a-438a-b678-231d11b1b9f8" providerId="ADAL" clId="{EC0E6786-A030-4011-B513-BE464CBD4D63}" dt="2025-01-22T14:58:11.922" v="1108" actId="1076"/>
        <pc:sldMkLst>
          <pc:docMk/>
          <pc:sldMk cId="2547814678" sldId="318"/>
        </pc:sldMkLst>
        <pc:spChg chg="mod">
          <ac:chgData name="Brent Brown" userId="0e364d66-8d2a-438a-b678-231d11b1b9f8" providerId="ADAL" clId="{EC0E6786-A030-4011-B513-BE464CBD4D63}" dt="2025-01-22T13:57:50.657" v="1095" actId="20577"/>
          <ac:spMkLst>
            <pc:docMk/>
            <pc:sldMk cId="2547814678" sldId="318"/>
            <ac:spMk id="2" creationId="{B3BA8F56-97E5-D39E-7C8E-5E0F1E756FB5}"/>
          </ac:spMkLst>
        </pc:spChg>
        <pc:spChg chg="del">
          <ac:chgData name="Brent Brown" userId="0e364d66-8d2a-438a-b678-231d11b1b9f8" providerId="ADAL" clId="{EC0E6786-A030-4011-B513-BE464CBD4D63}" dt="2025-01-22T14:46:33.776" v="1096" actId="21"/>
          <ac:spMkLst>
            <pc:docMk/>
            <pc:sldMk cId="2547814678" sldId="318"/>
            <ac:spMk id="3" creationId="{05E56750-A3D6-2AA5-4B1D-E932BFC17916}"/>
          </ac:spMkLst>
        </pc:spChg>
        <pc:picChg chg="add mod">
          <ac:chgData name="Brent Brown" userId="0e364d66-8d2a-438a-b678-231d11b1b9f8" providerId="ADAL" clId="{EC0E6786-A030-4011-B513-BE464CBD4D63}" dt="2025-01-22T14:58:11.922" v="1108" actId="1076"/>
          <ac:picMkLst>
            <pc:docMk/>
            <pc:sldMk cId="2547814678" sldId="318"/>
            <ac:picMk id="1026" creationId="{ED6C1199-B87C-9145-CA93-F6235D52DA69}"/>
          </ac:picMkLst>
        </pc:picChg>
      </pc:sldChg>
    </pc:docChg>
  </pc:docChgLst>
  <pc:docChgLst>
    <pc:chgData name="Brent Brown" userId="0e364d66-8d2a-438a-b678-231d11b1b9f8" providerId="ADAL" clId="{83CB9672-B0DB-4D10-B528-5482F467A563}"/>
    <pc:docChg chg="undo custSel addSld modSld">
      <pc:chgData name="Brent Brown" userId="0e364d66-8d2a-438a-b678-231d11b1b9f8" providerId="ADAL" clId="{83CB9672-B0DB-4D10-B528-5482F467A563}" dt="2025-01-20T22:59:36.308" v="341" actId="20577"/>
      <pc:docMkLst>
        <pc:docMk/>
      </pc:docMkLst>
      <pc:sldChg chg="addSp delSp modSp mod">
        <pc:chgData name="Brent Brown" userId="0e364d66-8d2a-438a-b678-231d11b1b9f8" providerId="ADAL" clId="{83CB9672-B0DB-4D10-B528-5482F467A563}" dt="2024-05-07T18:08:25.542" v="143" actId="20577"/>
        <pc:sldMkLst>
          <pc:docMk/>
          <pc:sldMk cId="1420175761" sldId="262"/>
        </pc:sldMkLst>
      </pc:sldChg>
      <pc:sldChg chg="modSp mod">
        <pc:chgData name="Brent Brown" userId="0e364d66-8d2a-438a-b678-231d11b1b9f8" providerId="ADAL" clId="{83CB9672-B0DB-4D10-B528-5482F467A563}" dt="2024-05-07T18:29:30.282" v="236" actId="1076"/>
        <pc:sldMkLst>
          <pc:docMk/>
          <pc:sldMk cId="2151132950" sldId="266"/>
        </pc:sldMkLst>
      </pc:sldChg>
      <pc:sldChg chg="modSp mod">
        <pc:chgData name="Brent Brown" userId="0e364d66-8d2a-438a-b678-231d11b1b9f8" providerId="ADAL" clId="{83CB9672-B0DB-4D10-B528-5482F467A563}" dt="2025-01-20T22:59:36.308" v="341" actId="20577"/>
        <pc:sldMkLst>
          <pc:docMk/>
          <pc:sldMk cId="517557292" sldId="278"/>
        </pc:sldMkLst>
        <pc:spChg chg="mod">
          <ac:chgData name="Brent Brown" userId="0e364d66-8d2a-438a-b678-231d11b1b9f8" providerId="ADAL" clId="{83CB9672-B0DB-4D10-B528-5482F467A563}" dt="2025-01-20T22:59:36.308" v="341" actId="20577"/>
          <ac:spMkLst>
            <pc:docMk/>
            <pc:sldMk cId="517557292" sldId="278"/>
            <ac:spMk id="111" creationId="{00000000-0000-0000-0000-000000000000}"/>
          </ac:spMkLst>
        </pc:spChg>
      </pc:sldChg>
      <pc:sldChg chg="modNotesTx">
        <pc:chgData name="Brent Brown" userId="0e364d66-8d2a-438a-b678-231d11b1b9f8" providerId="ADAL" clId="{83CB9672-B0DB-4D10-B528-5482F467A563}" dt="2024-05-07T18:00:41.198" v="29" actId="20577"/>
        <pc:sldMkLst>
          <pc:docMk/>
          <pc:sldMk cId="2897035579" sldId="279"/>
        </pc:sldMkLst>
      </pc:sldChg>
      <pc:sldChg chg="modSp mod">
        <pc:chgData name="Brent Brown" userId="0e364d66-8d2a-438a-b678-231d11b1b9f8" providerId="ADAL" clId="{83CB9672-B0DB-4D10-B528-5482F467A563}" dt="2024-05-07T18:10:33.011" v="149" actId="27636"/>
        <pc:sldMkLst>
          <pc:docMk/>
          <pc:sldMk cId="1085250884" sldId="288"/>
        </pc:sldMkLst>
      </pc:sldChg>
      <pc:sldChg chg="modSp mod modNotesTx">
        <pc:chgData name="Brent Brown" userId="0e364d66-8d2a-438a-b678-231d11b1b9f8" providerId="ADAL" clId="{83CB9672-B0DB-4D10-B528-5482F467A563}" dt="2024-10-07T23:42:22.160" v="319" actId="20577"/>
        <pc:sldMkLst>
          <pc:docMk/>
          <pc:sldMk cId="2128600644" sldId="314"/>
        </pc:sldMkLst>
      </pc:sldChg>
      <pc:sldChg chg="addSp delSp modSp mod">
        <pc:chgData name="Brent Brown" userId="0e364d66-8d2a-438a-b678-231d11b1b9f8" providerId="ADAL" clId="{83CB9672-B0DB-4D10-B528-5482F467A563}" dt="2024-05-07T18:18:44.825" v="183"/>
        <pc:sldMkLst>
          <pc:docMk/>
          <pc:sldMk cId="1629899198" sldId="316"/>
        </pc:sldMkLst>
      </pc:sldChg>
      <pc:sldChg chg="addSp delSp modSp add mod">
        <pc:chgData name="Brent Brown" userId="0e364d66-8d2a-438a-b678-231d11b1b9f8" providerId="ADAL" clId="{83CB9672-B0DB-4D10-B528-5482F467A563}" dt="2024-05-07T18:21:11.956" v="220" actId="1076"/>
        <pc:sldMkLst>
          <pc:docMk/>
          <pc:sldMk cId="1286434673" sldId="317"/>
        </pc:sldMkLst>
      </pc:sldChg>
      <pc:sldChg chg="addSp delSp modSp add mod">
        <pc:chgData name="Brent Brown" userId="0e364d66-8d2a-438a-b678-231d11b1b9f8" providerId="ADAL" clId="{83CB9672-B0DB-4D10-B528-5482F467A563}" dt="2024-05-07T18:27:27.427" v="235" actId="1076"/>
        <pc:sldMkLst>
          <pc:docMk/>
          <pc:sldMk cId="2422889658" sldId="3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29292E-8E4F-4BF3-8652-746C41F3F2CC}" type="datetimeFigureOut">
              <a:rPr lang="en-US" smtClean="0"/>
              <a:pPr/>
              <a:t>1/22/2025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55482B-E8C4-4515-957A-05DBD119DB90}" type="slidenum">
              <a:rPr lang="en-US" smtClean="0"/>
              <a:pPr/>
              <a:t>‹#›</a:t>
            </a:fld>
            <a:endParaRPr lang="en-US"/>
          </a:p>
        </p:txBody>
      </p:sp>
    </p:spTree>
    <p:extLst>
      <p:ext uri="{BB962C8B-B14F-4D97-AF65-F5344CB8AC3E}">
        <p14:creationId xmlns:p14="http://schemas.microsoft.com/office/powerpoint/2010/main" val="9456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1722D-20BB-409F-8B0B-E44C5CB55357}" type="datetimeFigureOut">
              <a:rPr lang="en-US" smtClean="0"/>
              <a:pPr/>
              <a:t>1/22/2025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2036B-E434-4D9D-AE07-17067B549135}" type="slidenum">
              <a:rPr lang="en-US" smtClean="0"/>
              <a:pPr/>
              <a:t>‹#›</a:t>
            </a:fld>
            <a:endParaRPr lang="en-US"/>
          </a:p>
        </p:txBody>
      </p:sp>
    </p:spTree>
    <p:extLst>
      <p:ext uri="{BB962C8B-B14F-4D97-AF65-F5344CB8AC3E}">
        <p14:creationId xmlns:p14="http://schemas.microsoft.com/office/powerpoint/2010/main" val="7124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endParaRPr dirty="0"/>
          </a:p>
        </p:txBody>
      </p:sp>
    </p:spTree>
    <p:extLst>
      <p:ext uri="{BB962C8B-B14F-4D97-AF65-F5344CB8AC3E}">
        <p14:creationId xmlns:p14="http://schemas.microsoft.com/office/powerpoint/2010/main" val="623888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Roster clean up</a:t>
            </a:r>
          </a:p>
          <a:p>
            <a:endParaRPr lang="en-US" dirty="0"/>
          </a:p>
          <a:p>
            <a:r>
              <a:rPr lang="en-US" dirty="0"/>
              <a:t>35 members   (27 Supplier and 8 RR’s)</a:t>
            </a:r>
          </a:p>
          <a:p>
            <a:endParaRPr lang="en-US" dirty="0"/>
          </a:p>
          <a:p>
            <a:r>
              <a:rPr lang="en-US" dirty="0"/>
              <a:t>400+ years of experience</a:t>
            </a:r>
          </a:p>
          <a:p>
            <a:endParaRPr lang="en-US" dirty="0"/>
          </a:p>
          <a:p>
            <a:r>
              <a:rPr lang="en-US" dirty="0"/>
              <a:t>Two more members in que</a:t>
            </a:r>
          </a:p>
        </p:txBody>
      </p:sp>
      <p:sp>
        <p:nvSpPr>
          <p:cNvPr id="4" name="Slide Number Placeholder 3"/>
          <p:cNvSpPr>
            <a:spLocks noGrp="1"/>
          </p:cNvSpPr>
          <p:nvPr>
            <p:ph type="sldNum" sz="quarter" idx="5"/>
          </p:nvPr>
        </p:nvSpPr>
        <p:spPr/>
        <p:txBody>
          <a:bodyPr/>
          <a:lstStyle/>
          <a:p>
            <a:fld id="{DD02036B-E434-4D9D-AE07-17067B549135}" type="slidenum">
              <a:rPr lang="en-US" smtClean="0"/>
              <a:pPr/>
              <a:t>2</a:t>
            </a:fld>
            <a:endParaRPr lang="en-US"/>
          </a:p>
        </p:txBody>
      </p:sp>
    </p:spTree>
    <p:extLst>
      <p:ext uri="{BB962C8B-B14F-4D97-AF65-F5344CB8AC3E}">
        <p14:creationId xmlns:p14="http://schemas.microsoft.com/office/powerpoint/2010/main" val="103578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marL="1143000" marR="0" lvl="2" indent="-228600">
              <a:spcBef>
                <a:spcPts val="0"/>
              </a:spcBef>
              <a:spcAft>
                <a:spcPts val="0"/>
              </a:spcAft>
              <a:buFont typeface="Wingdings" panose="05000000000000000000" pitchFamily="2" charset="2"/>
              <a:buChar char=""/>
            </a:pP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928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endParaRPr dirty="0"/>
          </a:p>
        </p:txBody>
      </p:sp>
    </p:spTree>
    <p:extLst>
      <p:ext uri="{BB962C8B-B14F-4D97-AF65-F5344CB8AC3E}">
        <p14:creationId xmlns:p14="http://schemas.microsoft.com/office/powerpoint/2010/main" val="2751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4026"/>
            <a:ext cx="5486400" cy="4114500"/>
          </a:xfrm>
          <a:prstGeom prst="rect">
            <a:avLst/>
          </a:prstGeom>
          <a:noFill/>
          <a:ln>
            <a:noFill/>
          </a:ln>
        </p:spPr>
        <p:txBody>
          <a:bodyPr spcFirstLastPara="1" wrap="square" lIns="89600" tIns="89600" rIns="89600" bIns="89600" anchor="ctr" anchorCtr="0">
            <a:noAutofit/>
          </a:bodyPr>
          <a:lstStyle/>
          <a:p>
            <a:pPr marL="0" lvl="0" indent="0" rtl="0">
              <a:spcBef>
                <a:spcPts val="0"/>
              </a:spcBef>
              <a:spcAft>
                <a:spcPts val="0"/>
              </a:spcAft>
              <a:buNone/>
            </a:pPr>
            <a:endParaRPr sz="1400" dirty="0"/>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6450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4026"/>
            <a:ext cx="5486400" cy="4114500"/>
          </a:xfrm>
          <a:prstGeom prst="rect">
            <a:avLst/>
          </a:prstGeom>
          <a:noFill/>
          <a:ln>
            <a:noFill/>
          </a:ln>
        </p:spPr>
        <p:txBody>
          <a:bodyPr spcFirstLastPara="1" wrap="square" lIns="89600" tIns="89600" rIns="89600" bIns="89600" anchor="ctr" anchorCtr="0">
            <a:noAutofit/>
          </a:bodyPr>
          <a:lstStyle/>
          <a:p>
            <a:pPr marL="0" lvl="0" indent="0" rtl="0">
              <a:spcBef>
                <a:spcPts val="0"/>
              </a:spcBef>
              <a:spcAft>
                <a:spcPts val="0"/>
              </a:spcAft>
              <a:buNone/>
            </a:pPr>
            <a:endParaRPr sz="1400" dirty="0"/>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6450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4026"/>
            <a:ext cx="5486400" cy="4114500"/>
          </a:xfrm>
          <a:prstGeom prst="rect">
            <a:avLst/>
          </a:prstGeom>
          <a:noFill/>
          <a:ln>
            <a:noFill/>
          </a:ln>
        </p:spPr>
        <p:txBody>
          <a:bodyPr spcFirstLastPara="1" wrap="square" lIns="89600" tIns="89600" rIns="89600" bIns="89600" anchor="ctr" anchorCtr="0">
            <a:noAutofit/>
          </a:bodyPr>
          <a:lstStyle/>
          <a:p>
            <a:pPr marL="0" lvl="0" indent="0" rtl="0">
              <a:spcBef>
                <a:spcPts val="0"/>
              </a:spcBef>
              <a:spcAft>
                <a:spcPts val="0"/>
              </a:spcAft>
              <a:buNone/>
            </a:pPr>
            <a:endParaRPr sz="1400" dirty="0"/>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6450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4026"/>
            <a:ext cx="5486400" cy="4114500"/>
          </a:xfrm>
          <a:prstGeom prst="rect">
            <a:avLst/>
          </a:prstGeom>
          <a:noFill/>
          <a:ln>
            <a:noFill/>
          </a:ln>
        </p:spPr>
        <p:txBody>
          <a:bodyPr spcFirstLastPara="1" wrap="square" lIns="89600" tIns="89600" rIns="89600" bIns="89600" anchor="ctr" anchorCtr="0">
            <a:noAutofit/>
          </a:bodyPr>
          <a:lstStyle/>
          <a:p>
            <a:pPr marL="0" lvl="0" indent="0" rtl="0">
              <a:spcBef>
                <a:spcPts val="0"/>
              </a:spcBef>
              <a:spcAft>
                <a:spcPts val="0"/>
              </a:spcAft>
              <a:buNone/>
            </a:pPr>
            <a:endParaRPr sz="1400" dirty="0"/>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645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5255525" y="5530555"/>
            <a:ext cx="3505200" cy="698211"/>
          </a:xfrm>
          <a:prstGeom prst="rect">
            <a:avLst/>
          </a:prstGeom>
          <a:noFill/>
          <a:ln w="12700">
            <a:noFill/>
            <a:miter lim="800000"/>
            <a:headEnd/>
            <a:tailEnd/>
          </a:ln>
          <a:effectLst/>
        </p:spPr>
        <p:txBody>
          <a:bodyPr lIns="90488" tIns="44450" rIns="90488" bIns="44450" anchor="ctr"/>
          <a:lstStyle/>
          <a:p>
            <a:pPr algn="r">
              <a:lnSpc>
                <a:spcPts val="1700"/>
              </a:lnSpc>
              <a:spcBef>
                <a:spcPct val="0"/>
              </a:spcBef>
              <a:spcAft>
                <a:spcPct val="0"/>
              </a:spcAft>
              <a:buClrTx/>
              <a:buSzTx/>
              <a:buFontTx/>
              <a:buNone/>
              <a:defRPr/>
            </a:pPr>
            <a:endParaRPr lang="en-US" sz="1400" b="1" i="1" dirty="0">
              <a:solidFill>
                <a:schemeClr val="bg1"/>
              </a:solidFill>
              <a:effectLst/>
              <a:latin typeface="Arial" panose="020B0604020202020204" pitchFamily="34" charset="0"/>
              <a:cs typeface="Arial" panose="020B0604020202020204" pitchFamily="34" charset="0"/>
            </a:endParaRPr>
          </a:p>
          <a:p>
            <a:pPr algn="r">
              <a:lnSpc>
                <a:spcPts val="1700"/>
              </a:lnSpc>
              <a:spcBef>
                <a:spcPct val="0"/>
              </a:spcBef>
              <a:spcAft>
                <a:spcPct val="0"/>
              </a:spcAft>
              <a:buClrTx/>
              <a:buSzTx/>
              <a:buFontTx/>
              <a:buNone/>
              <a:defRPr/>
            </a:pPr>
            <a:endParaRPr lang="en-US" sz="1400" b="1" i="1" dirty="0">
              <a:solidFill>
                <a:schemeClr val="bg1"/>
              </a:solidFill>
              <a:effectLst/>
              <a:latin typeface="Arial" panose="020B0604020202020204" pitchFamily="34" charset="0"/>
              <a:cs typeface="Arial" panose="020B0604020202020204" pitchFamily="34" charset="0"/>
            </a:endParaRPr>
          </a:p>
          <a:p>
            <a:pPr algn="r">
              <a:lnSpc>
                <a:spcPts val="1700"/>
              </a:lnSpc>
              <a:spcBef>
                <a:spcPct val="0"/>
              </a:spcBef>
              <a:spcAft>
                <a:spcPct val="0"/>
              </a:spcAft>
              <a:buClrTx/>
              <a:buSzTx/>
              <a:buFontTx/>
              <a:buNone/>
              <a:defRPr/>
            </a:pPr>
            <a:r>
              <a:rPr lang="en-US" sz="1400" b="1" i="1" dirty="0">
                <a:solidFill>
                  <a:schemeClr val="bg1"/>
                </a:solidFill>
                <a:effectLst/>
                <a:latin typeface="Arial" panose="020B0604020202020204" pitchFamily="34" charset="0"/>
                <a:cs typeface="Arial" panose="020B0604020202020204" pitchFamily="34" charset="0"/>
              </a:rPr>
              <a:t>Advance</a:t>
            </a:r>
            <a:r>
              <a:rPr lang="en-US" sz="1400" b="1" i="1" baseline="0" dirty="0">
                <a:solidFill>
                  <a:schemeClr val="bg1"/>
                </a:solidFill>
                <a:effectLst/>
                <a:latin typeface="Arial" panose="020B0604020202020204" pitchFamily="34" charset="0"/>
                <a:cs typeface="Arial" panose="020B0604020202020204" pitchFamily="34" charset="0"/>
              </a:rPr>
              <a:t> Science. Applied Technology</a:t>
            </a:r>
            <a:endParaRPr lang="en-US" sz="1400" b="1" i="1" dirty="0">
              <a:solidFill>
                <a:schemeClr val="bg1"/>
              </a:solidFill>
              <a:effectLst/>
              <a:latin typeface="Arial" panose="020B0604020202020204" pitchFamily="34" charset="0"/>
              <a:cs typeface="Arial" panose="020B0604020202020204" pitchFamily="34" charset="0"/>
            </a:endParaRPr>
          </a:p>
        </p:txBody>
      </p:sp>
      <p:sp>
        <p:nvSpPr>
          <p:cNvPr id="2" name="Title 1"/>
          <p:cNvSpPr>
            <a:spLocks noGrp="1"/>
          </p:cNvSpPr>
          <p:nvPr userDrawn="1">
            <p:ph type="ctrTitle"/>
          </p:nvPr>
        </p:nvSpPr>
        <p:spPr>
          <a:xfrm>
            <a:off x="829340" y="1550920"/>
            <a:ext cx="7485320" cy="1905000"/>
          </a:xfrm>
        </p:spPr>
        <p:txBody>
          <a:bodyPr>
            <a:normAutofit/>
          </a:bodyPr>
          <a:lstStyle>
            <a:lvl1pPr algn="ctr">
              <a:lnSpc>
                <a:spcPts val="5000"/>
              </a:lnSpc>
              <a:defRPr sz="4800">
                <a:solidFill>
                  <a:srgbClr val="1946BA"/>
                </a:solidFill>
                <a:effectLst/>
              </a:defRPr>
            </a:lvl1pPr>
          </a:lstStyle>
          <a:p>
            <a:r>
              <a:rPr lang="en-US" dirty="0"/>
              <a:t>Click to edit Master title style</a:t>
            </a:r>
          </a:p>
        </p:txBody>
      </p:sp>
      <p:sp>
        <p:nvSpPr>
          <p:cNvPr id="3" name="Subtitle 2"/>
          <p:cNvSpPr>
            <a:spLocks noGrp="1"/>
          </p:cNvSpPr>
          <p:nvPr userDrawn="1">
            <p:ph type="subTitle" idx="1" hasCustomPrompt="1"/>
          </p:nvPr>
        </p:nvSpPr>
        <p:spPr>
          <a:xfrm>
            <a:off x="685800" y="4415508"/>
            <a:ext cx="7772400" cy="886528"/>
          </a:xfrm>
        </p:spPr>
        <p:txBody>
          <a:bodyPr>
            <a:normAutofit/>
          </a:bodyPr>
          <a:lstStyle>
            <a:lvl1pPr marL="0" indent="0" algn="ctr">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p>
        </p:txBody>
      </p:sp>
      <p:sp>
        <p:nvSpPr>
          <p:cNvPr id="17" name="Slide Number Placeholder 5"/>
          <p:cNvSpPr>
            <a:spLocks noGrp="1"/>
          </p:cNvSpPr>
          <p:nvPr>
            <p:ph type="sldNum" sz="quarter" idx="12"/>
          </p:nvPr>
        </p:nvSpPr>
        <p:spPr>
          <a:xfrm>
            <a:off x="6972300" y="6341437"/>
            <a:ext cx="2133600"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146753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Line Title and Conten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343802" y="27159"/>
            <a:ext cx="86868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userDrawn="1">
            <p:ph idx="1" hasCustomPrompt="1"/>
          </p:nvPr>
        </p:nvSpPr>
        <p:spPr>
          <a:xfrm>
            <a:off x="452438" y="982304"/>
            <a:ext cx="8234362" cy="5140029"/>
          </a:xfrm>
        </p:spPr>
        <p:txBody>
          <a:bodyPr>
            <a:normAutofit/>
          </a:bodyPr>
          <a:lstStyle>
            <a:lvl1pPr marL="228600" indent="-228600">
              <a:defRPr sz="2400" baseline="0"/>
            </a:lvl1pPr>
            <a:lvl2pPr>
              <a:lnSpc>
                <a:spcPts val="2600"/>
              </a:lnSpc>
              <a:defRPr sz="2200" baseline="0"/>
            </a:lvl2pPr>
            <a:lvl3pPr>
              <a:lnSpc>
                <a:spcPts val="22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userDrawn="1">
            <p:ph type="sldNum" sz="quarter" idx="12"/>
          </p:nvPr>
        </p:nvSpPr>
        <p:spPr>
          <a:xfrm>
            <a:off x="6968923" y="6339556"/>
            <a:ext cx="2133600" cy="365125"/>
          </a:xfrm>
        </p:spPr>
        <p:txBody>
          <a:bodyPr/>
          <a:lstStyle>
            <a:lvl1pPr>
              <a:defRPr sz="1200"/>
            </a:lvl1pPr>
          </a:lstStyle>
          <a:p>
            <a:fld id="{511E60E2-5F03-4AD1-8874-AA9ACC93B38D}" type="slidenum">
              <a:rPr lang="en-US" smtClean="0"/>
              <a:pPr/>
              <a:t>‹#›</a:t>
            </a:fld>
            <a:endParaRPr lang="en-US" dirty="0"/>
          </a:p>
        </p:txBody>
      </p:sp>
    </p:spTree>
    <p:extLst>
      <p:ext uri="{BB962C8B-B14F-4D97-AF65-F5344CB8AC3E}">
        <p14:creationId xmlns:p14="http://schemas.microsoft.com/office/powerpoint/2010/main" val="6841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Line Title and Conten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userDrawn="1">
            <p:ph idx="1" hasCustomPrompt="1"/>
          </p:nvPr>
        </p:nvSpPr>
        <p:spPr>
          <a:xfrm>
            <a:off x="452438" y="1489300"/>
            <a:ext cx="8234362" cy="4567468"/>
          </a:xfrm>
        </p:spPr>
        <p:txBody>
          <a:bodyPr>
            <a:normAutofit/>
          </a:bodyPr>
          <a:lstStyle>
            <a:lvl1pPr marL="228600" indent="-228600">
              <a:defRPr sz="2400" baseline="0"/>
            </a:lvl1pPr>
            <a:lvl2pPr>
              <a:lnSpc>
                <a:spcPts val="2600"/>
              </a:lnSpc>
              <a:defRPr sz="2200" baseline="0"/>
            </a:lvl2pPr>
            <a:lvl3pPr>
              <a:lnSpc>
                <a:spcPts val="22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userDrawn="1">
            <p:ph type="sldNum" sz="quarter" idx="12"/>
          </p:nvPr>
        </p:nvSpPr>
        <p:spPr>
          <a:xfrm>
            <a:off x="6968923" y="6339556"/>
            <a:ext cx="2133600"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206219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802" y="-18106"/>
            <a:ext cx="8686800" cy="832923"/>
          </a:xfr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452438" y="982304"/>
            <a:ext cx="4038600" cy="5140029"/>
          </a:xfrm>
        </p:spPr>
        <p:txBody>
          <a:bodyPr/>
          <a:lstStyle>
            <a:lvl1pPr>
              <a:lnSpc>
                <a:spcPts val="3000"/>
              </a:lnSpc>
              <a:defRPr sz="240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52963" y="982304"/>
            <a:ext cx="4038600" cy="5140029"/>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2-Column Text</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452438" y="6509077"/>
            <a:ext cx="2133600" cy="365125"/>
          </a:xfrm>
          <a:prstGeom prst="rect">
            <a:avLst/>
          </a:prstGeom>
        </p:spPr>
        <p:txBody>
          <a:bodyPr/>
          <a:lstStyle/>
          <a:p>
            <a:fld id="{6320B8D9-CDB7-413E-B58F-B2F70015BCF8}" type="datetime1">
              <a:rPr lang="en-US" smtClean="0"/>
              <a:pPr/>
              <a:t>1/22/2025</a:t>
            </a:fld>
            <a:endParaRPr lang="en-US"/>
          </a:p>
        </p:txBody>
      </p:sp>
      <p:sp>
        <p:nvSpPr>
          <p:cNvPr id="6" name="Footer Placeholder 5"/>
          <p:cNvSpPr>
            <a:spLocks noGrp="1"/>
          </p:cNvSpPr>
          <p:nvPr>
            <p:ph type="ftr" sz="quarter" idx="11"/>
          </p:nvPr>
        </p:nvSpPr>
        <p:spPr>
          <a:xfrm>
            <a:off x="3124200" y="6509077"/>
            <a:ext cx="2895600" cy="365125"/>
          </a:xfrm>
          <a:prstGeom prst="rect">
            <a:avLst/>
          </a:prstGeom>
        </p:spPr>
        <p:txBody>
          <a:bodyPr/>
          <a:lstStyle/>
          <a:p>
            <a:r>
              <a:rPr lang="en-US" dirty="0"/>
              <a:t>Your Division/Department Name</a:t>
            </a:r>
          </a:p>
        </p:txBody>
      </p:sp>
      <p:sp>
        <p:nvSpPr>
          <p:cNvPr id="7" name="Slide Number Placeholder 6"/>
          <p:cNvSpPr>
            <a:spLocks noGrp="1"/>
          </p:cNvSpPr>
          <p:nvPr>
            <p:ph type="sldNum" sz="quarter" idx="12"/>
          </p:nvPr>
        </p:nvSpPr>
        <p:spPr>
          <a:xfrm>
            <a:off x="6968923" y="6339556"/>
            <a:ext cx="2133600"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362813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3" name="Content Placeholder 2"/>
          <p:cNvSpPr>
            <a:spLocks noGrp="1"/>
          </p:cNvSpPr>
          <p:nvPr>
            <p:ph sz="half" idx="1" hasCustomPrompt="1"/>
          </p:nvPr>
        </p:nvSpPr>
        <p:spPr>
          <a:xfrm>
            <a:off x="452438" y="1492036"/>
            <a:ext cx="4038600" cy="4688445"/>
          </a:xfrm>
        </p:spPr>
        <p:txBody>
          <a:bodyPr/>
          <a:lstStyle>
            <a:lvl1pPr>
              <a:lnSpc>
                <a:spcPts val="3000"/>
              </a:lnSpc>
              <a:defRPr sz="240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52963" y="1492036"/>
            <a:ext cx="4038600" cy="4688445"/>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2-Column Text</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452438" y="6509077"/>
            <a:ext cx="2133600" cy="365125"/>
          </a:xfrm>
          <a:prstGeom prst="rect">
            <a:avLst/>
          </a:prstGeom>
        </p:spPr>
        <p:txBody>
          <a:bodyPr/>
          <a:lstStyle/>
          <a:p>
            <a:fld id="{6320B8D9-CDB7-413E-B58F-B2F70015BCF8}" type="datetime1">
              <a:rPr lang="en-US" smtClean="0"/>
              <a:pPr/>
              <a:t>1/22/2025</a:t>
            </a:fld>
            <a:endParaRPr lang="en-US"/>
          </a:p>
        </p:txBody>
      </p:sp>
      <p:sp>
        <p:nvSpPr>
          <p:cNvPr id="6" name="Footer Placeholder 5"/>
          <p:cNvSpPr>
            <a:spLocks noGrp="1"/>
          </p:cNvSpPr>
          <p:nvPr>
            <p:ph type="ftr" sz="quarter" idx="11"/>
          </p:nvPr>
        </p:nvSpPr>
        <p:spPr>
          <a:xfrm>
            <a:off x="3124200" y="6509077"/>
            <a:ext cx="2895600" cy="365125"/>
          </a:xfrm>
          <a:prstGeom prst="rect">
            <a:avLst/>
          </a:prstGeom>
        </p:spPr>
        <p:txBody>
          <a:bodyPr/>
          <a:lstStyle/>
          <a:p>
            <a:r>
              <a:rPr lang="en-US" dirty="0"/>
              <a:t>Your Division/Department Name</a:t>
            </a:r>
          </a:p>
        </p:txBody>
      </p:sp>
      <p:sp>
        <p:nvSpPr>
          <p:cNvPr id="7" name="Slide Number Placeholder 6"/>
          <p:cNvSpPr>
            <a:spLocks noGrp="1"/>
          </p:cNvSpPr>
          <p:nvPr>
            <p:ph type="sldNum" sz="quarter" idx="12"/>
          </p:nvPr>
        </p:nvSpPr>
        <p:spPr>
          <a:xfrm>
            <a:off x="6968923" y="6339556"/>
            <a:ext cx="2133600"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210883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3" name="Date Placeholder 2"/>
          <p:cNvSpPr>
            <a:spLocks noGrp="1"/>
          </p:cNvSpPr>
          <p:nvPr>
            <p:ph type="dt" sz="half" idx="10"/>
          </p:nvPr>
        </p:nvSpPr>
        <p:spPr>
          <a:xfrm>
            <a:off x="452438" y="6509077"/>
            <a:ext cx="2133600" cy="365125"/>
          </a:xfrm>
          <a:prstGeom prst="rect">
            <a:avLst/>
          </a:prstGeom>
        </p:spPr>
        <p:txBody>
          <a:bodyPr/>
          <a:lstStyle/>
          <a:p>
            <a:fld id="{15AE4763-9E0B-4046-83A1-EEB0B8062968}" type="datetime1">
              <a:rPr lang="en-US" smtClean="0"/>
              <a:pPr/>
              <a:t>1/22/2025</a:t>
            </a:fld>
            <a:endParaRPr lang="en-US"/>
          </a:p>
        </p:txBody>
      </p:sp>
      <p:sp>
        <p:nvSpPr>
          <p:cNvPr id="4" name="Footer Placeholder 3"/>
          <p:cNvSpPr>
            <a:spLocks noGrp="1"/>
          </p:cNvSpPr>
          <p:nvPr>
            <p:ph type="ftr" sz="quarter" idx="11"/>
          </p:nvPr>
        </p:nvSpPr>
        <p:spPr>
          <a:xfrm>
            <a:off x="3124200" y="6509077"/>
            <a:ext cx="2895600" cy="365125"/>
          </a:xfrm>
          <a:prstGeom prst="rect">
            <a:avLst/>
          </a:prstGeom>
        </p:spPr>
        <p:txBody>
          <a:bodyPr/>
          <a:lstStyle/>
          <a:p>
            <a:r>
              <a:rPr lang="en-US" dirty="0"/>
              <a:t>Your Division/Department Name</a:t>
            </a:r>
          </a:p>
        </p:txBody>
      </p:sp>
      <p:sp>
        <p:nvSpPr>
          <p:cNvPr id="5" name="Slide Number Placeholder 4"/>
          <p:cNvSpPr>
            <a:spLocks noGrp="1"/>
          </p:cNvSpPr>
          <p:nvPr>
            <p:ph type="sldNum" sz="quarter" idx="12"/>
          </p:nvPr>
        </p:nvSpPr>
        <p:spPr>
          <a:xfrm>
            <a:off x="6968923" y="6339556"/>
            <a:ext cx="2133600"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59859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68923" y="6339556"/>
            <a:ext cx="2133600" cy="365125"/>
          </a:xfrm>
        </p:spPr>
        <p:txBody>
          <a:bodyPr/>
          <a:lstStyle/>
          <a:p>
            <a:fld id="{511E60E2-5F03-4AD1-8874-AA9ACC93B38D}" type="slidenum">
              <a:rPr lang="en-US" smtClean="0"/>
              <a:pPr/>
              <a:t>‹#›</a:t>
            </a:fld>
            <a:endParaRPr lang="en-US"/>
          </a:p>
        </p:txBody>
      </p:sp>
      <p:sp>
        <p:nvSpPr>
          <p:cNvPr id="14" name="Subtitle 2"/>
          <p:cNvSpPr>
            <a:spLocks noGrp="1"/>
          </p:cNvSpPr>
          <p:nvPr>
            <p:ph type="subTitle" idx="1" hasCustomPrompt="1"/>
          </p:nvPr>
        </p:nvSpPr>
        <p:spPr>
          <a:xfrm>
            <a:off x="685800" y="3048000"/>
            <a:ext cx="7772400" cy="533400"/>
          </a:xfrm>
        </p:spPr>
        <p:txBody>
          <a:bodyPr>
            <a:normAutofit/>
          </a:bodyPr>
          <a:lstStyle>
            <a:lvl1pPr marL="0" indent="0" algn="ctr">
              <a:buNone/>
              <a:defRPr sz="2000" baseline="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Blank Slide</a:t>
            </a:r>
          </a:p>
        </p:txBody>
      </p:sp>
    </p:spTree>
    <p:extLst>
      <p:ext uri="{BB962C8B-B14F-4D97-AF65-F5344CB8AC3E}">
        <p14:creationId xmlns:p14="http://schemas.microsoft.com/office/powerpoint/2010/main" val="398880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3763896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0" cstate="print"/>
          <a:stretch>
            <a:fillRect/>
          </a:stretch>
        </p:blipFill>
        <p:spPr>
          <a:xfrm>
            <a:off x="79476" y="6217920"/>
            <a:ext cx="8985048" cy="640080"/>
          </a:xfrm>
          <a:prstGeom prst="rect">
            <a:avLst/>
          </a:prstGeom>
        </p:spPr>
      </p:pic>
      <p:sp>
        <p:nvSpPr>
          <p:cNvPr id="2" name="Title Placeholder 1"/>
          <p:cNvSpPr>
            <a:spLocks noGrp="1"/>
          </p:cNvSpPr>
          <p:nvPr>
            <p:ph type="title"/>
          </p:nvPr>
        </p:nvSpPr>
        <p:spPr>
          <a:xfrm>
            <a:off x="343802" y="81477"/>
            <a:ext cx="8686800" cy="1143000"/>
          </a:xfrm>
          <a:prstGeom prst="rect">
            <a:avLst/>
          </a:prstGeom>
        </p:spPr>
        <p:txBody>
          <a:bodyPr vert="horz" lIns="91440" tIns="45720" rIns="91440" bIns="45720" rtlCol="0" anchor="ctr">
            <a:normAutofit/>
          </a:bodyPr>
          <a:lstStyle/>
          <a:p>
            <a:r>
              <a:rPr lang="en-US" dirty="0"/>
              <a:t>Click to Edit Master Title</a:t>
            </a:r>
            <a:br>
              <a:rPr lang="en-US" dirty="0"/>
            </a:br>
            <a:r>
              <a:rPr lang="en-US" dirty="0"/>
              <a:t>One or Two Lines</a:t>
            </a:r>
          </a:p>
        </p:txBody>
      </p:sp>
      <p:sp>
        <p:nvSpPr>
          <p:cNvPr id="3" name="Text Placeholder 2"/>
          <p:cNvSpPr>
            <a:spLocks noGrp="1"/>
          </p:cNvSpPr>
          <p:nvPr>
            <p:ph type="body" idx="1"/>
          </p:nvPr>
        </p:nvSpPr>
        <p:spPr>
          <a:xfrm>
            <a:off x="452438" y="1600200"/>
            <a:ext cx="8234362" cy="4525963"/>
          </a:xfrm>
          <a:prstGeom prst="rect">
            <a:avLst/>
          </a:prstGeom>
        </p:spPr>
        <p:txBody>
          <a:bodyPr vert="horz" lIns="91440" tIns="45720" rIns="91440" bIns="45720" rtlCol="0">
            <a:normAutofit/>
          </a:body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4"/>
          </p:nvPr>
        </p:nvSpPr>
        <p:spPr>
          <a:xfrm>
            <a:off x="6968923" y="6339556"/>
            <a:ext cx="2133600" cy="365125"/>
          </a:xfrm>
          <a:prstGeom prst="rect">
            <a:avLst/>
          </a:prstGeom>
        </p:spPr>
        <p:txBody>
          <a:bodyPr vert="horz" lIns="91440" tIns="45720" rIns="91440" bIns="45720" rtlCol="0" anchor="ctr"/>
          <a:lstStyle>
            <a:lvl1pPr algn="r">
              <a:defRPr sz="1200">
                <a:solidFill>
                  <a:srgbClr val="1946BA"/>
                </a:solidFill>
                <a:latin typeface="Gill Sans Std" pitchFamily="34" charset="0"/>
              </a:defRPr>
            </a:lvl1pPr>
          </a:lstStyle>
          <a:p>
            <a:fld id="{511E60E2-5F03-4AD1-8874-AA9ACC93B38D}" type="slidenum">
              <a:rPr lang="en-US" smtClean="0"/>
              <a:pPr/>
              <a:t>‹#›</a:t>
            </a:fld>
            <a:endParaRPr lang="en-US" dirty="0"/>
          </a:p>
        </p:txBody>
      </p:sp>
    </p:spTree>
    <p:extLst>
      <p:ext uri="{BB962C8B-B14F-4D97-AF65-F5344CB8AC3E}">
        <p14:creationId xmlns:p14="http://schemas.microsoft.com/office/powerpoint/2010/main" val="372488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2" r:id="rId4"/>
    <p:sldLayoutId id="2147483657" r:id="rId5"/>
    <p:sldLayoutId id="2147483654" r:id="rId6"/>
    <p:sldLayoutId id="2147483655" r:id="rId7"/>
    <p:sldLayoutId id="2147483658" r:id="rId8"/>
  </p:sldLayoutIdLst>
  <p:hf hdr="0"/>
  <p:txStyles>
    <p:titleStyle>
      <a:lvl1pPr algn="l" defTabSz="914400" rtl="0" eaLnBrk="1" latinLnBrk="0" hangingPunct="1">
        <a:lnSpc>
          <a:spcPts val="4000"/>
        </a:lnSpc>
        <a:spcBef>
          <a:spcPct val="0"/>
        </a:spcBef>
        <a:buNone/>
        <a:defRPr sz="3600" b="1" i="0" kern="1200" baseline="0">
          <a:solidFill>
            <a:srgbClr val="1946BA"/>
          </a:solidFill>
          <a:effectLst/>
          <a:latin typeface="Gill Sans MT" panose="020B0502020104020203" pitchFamily="34" charset="0"/>
          <a:ea typeface="+mj-ea"/>
          <a:cs typeface="+mj-cs"/>
        </a:defRPr>
      </a:lvl1pPr>
    </p:titleStyle>
    <p:bodyStyle>
      <a:lvl1pPr marL="228600" indent="-228600" algn="l" defTabSz="914400" rtl="0" eaLnBrk="1" latinLnBrk="0" hangingPunct="1">
        <a:spcBef>
          <a:spcPct val="20000"/>
        </a:spcBef>
        <a:buFont typeface="Wingdings" panose="05000000000000000000" pitchFamily="2" charset="2"/>
        <a:buChar char="§"/>
        <a:defRPr sz="2400" b="0" kern="1200" baseline="0">
          <a:solidFill>
            <a:schemeClr val="tx1"/>
          </a:solidFill>
          <a:latin typeface="Gill Sans MT" panose="020B0502020104020203" pitchFamily="34" charset="0"/>
          <a:ea typeface="+mn-ea"/>
          <a:cs typeface="+mn-cs"/>
        </a:defRPr>
      </a:lvl1pPr>
      <a:lvl2pPr marL="742950" indent="-285750" algn="l" defTabSz="914400" rtl="0" eaLnBrk="1" latinLnBrk="0" hangingPunct="1">
        <a:lnSpc>
          <a:spcPts val="2600"/>
        </a:lnSpc>
        <a:spcBef>
          <a:spcPct val="20000"/>
        </a:spcBef>
        <a:buFont typeface="Arial" panose="020B0604020202020204" pitchFamily="34" charset="0"/>
        <a:buChar char="–"/>
        <a:defRPr sz="2200" kern="1200" baseline="0">
          <a:solidFill>
            <a:schemeClr val="tx1"/>
          </a:solidFill>
          <a:latin typeface="Gill Sans MT" panose="020B0502020104020203" pitchFamily="34" charset="0"/>
          <a:ea typeface="+mn-ea"/>
          <a:cs typeface="+mn-cs"/>
        </a:defRPr>
      </a:lvl2pPr>
      <a:lvl3pPr marL="1082675" indent="-168275" algn="l" defTabSz="914400" rtl="0" eaLnBrk="1" latinLnBrk="0" hangingPunct="1">
        <a:lnSpc>
          <a:spcPts val="2200"/>
        </a:lnSpc>
        <a:spcBef>
          <a:spcPct val="20000"/>
        </a:spcBef>
        <a:buFont typeface="Arial" panose="020B060402020202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nvSpPr>
        <p:spPr>
          <a:xfrm>
            <a:off x="0" y="2164671"/>
            <a:ext cx="9144000" cy="1416729"/>
          </a:xfrm>
          <a:prstGeom prst="rect">
            <a:avLst/>
          </a:prstGeom>
          <a:solidFill>
            <a:srgbClr val="0070C0"/>
          </a:solidFill>
          <a:ln w="12700">
            <a:miter lim="400000"/>
          </a:ln>
        </p:spPr>
        <p:txBody>
          <a:bodyPr lIns="45719" rIns="45719" anchor="ctr"/>
          <a:lstStyle/>
          <a:p>
            <a:pPr algn="ctr">
              <a:defRPr>
                <a:solidFill>
                  <a:srgbClr val="FFFFFF"/>
                </a:solidFill>
              </a:defRPr>
            </a:pPr>
            <a:endParaRPr/>
          </a:p>
        </p:txBody>
      </p:sp>
      <p:sp>
        <p:nvSpPr>
          <p:cNvPr id="110" name="Shape 110"/>
          <p:cNvSpPr>
            <a:spLocks noGrp="1"/>
          </p:cNvSpPr>
          <p:nvPr>
            <p:ph type="ctrTitle"/>
          </p:nvPr>
        </p:nvSpPr>
        <p:spPr>
          <a:xfrm>
            <a:off x="685800" y="2164670"/>
            <a:ext cx="7772400" cy="1492930"/>
          </a:xfrm>
          <a:prstGeom prst="rect">
            <a:avLst/>
          </a:prstGeom>
        </p:spPr>
        <p:txBody>
          <a:bodyPr/>
          <a:lstStyle>
            <a:lvl1pPr>
              <a:defRPr>
                <a:solidFill>
                  <a:srgbClr val="FFFFFF"/>
                </a:solidFill>
                <a:latin typeface="Arial"/>
                <a:ea typeface="Arial"/>
                <a:cs typeface="Arial"/>
                <a:sym typeface="Arial"/>
              </a:defRPr>
            </a:lvl1pPr>
          </a:lstStyle>
          <a:p>
            <a:pPr>
              <a:defRPr>
                <a:solidFill>
                  <a:srgbClr val="000000"/>
                </a:solidFill>
                <a:latin typeface="Calibri"/>
                <a:ea typeface="Calibri"/>
                <a:cs typeface="Calibri"/>
                <a:sym typeface="Calibri"/>
              </a:defRPr>
            </a:pPr>
            <a:r>
              <a:rPr dirty="0">
                <a:solidFill>
                  <a:srgbClr val="FFFFFF"/>
                </a:solidFill>
                <a:latin typeface="Arial"/>
                <a:ea typeface="Arial"/>
                <a:cs typeface="Arial"/>
                <a:sym typeface="Arial"/>
              </a:rPr>
              <a:t>Electrical </a:t>
            </a:r>
            <a:r>
              <a:rPr b="0" dirty="0">
                <a:solidFill>
                  <a:srgbClr val="FFFFFF"/>
                </a:solidFill>
                <a:latin typeface="Arial"/>
                <a:ea typeface="Arial"/>
                <a:cs typeface="Arial"/>
                <a:sym typeface="Arial"/>
              </a:rPr>
              <a:t>Maintenance</a:t>
            </a:r>
            <a:r>
              <a:rPr dirty="0">
                <a:solidFill>
                  <a:srgbClr val="FFFFFF"/>
                </a:solidFill>
                <a:latin typeface="Arial"/>
                <a:ea typeface="Arial"/>
                <a:cs typeface="Arial"/>
                <a:sym typeface="Arial"/>
              </a:rPr>
              <a:t> Committee </a:t>
            </a:r>
          </a:p>
        </p:txBody>
      </p:sp>
      <p:sp>
        <p:nvSpPr>
          <p:cNvPr id="111" name="Shape 111"/>
          <p:cNvSpPr>
            <a:spLocks noGrp="1"/>
          </p:cNvSpPr>
          <p:nvPr>
            <p:ph type="subTitle" sz="quarter" idx="1"/>
          </p:nvPr>
        </p:nvSpPr>
        <p:spPr>
          <a:xfrm>
            <a:off x="1371599" y="586252"/>
            <a:ext cx="6400801" cy="1752601"/>
          </a:xfrm>
          <a:prstGeom prst="rect">
            <a:avLst/>
          </a:prstGeom>
        </p:spPr>
        <p:txBody>
          <a:bodyPr/>
          <a:lstStyle/>
          <a:p>
            <a:r>
              <a:rPr lang="en-US" b="1" dirty="0">
                <a:solidFill>
                  <a:srgbClr val="002060"/>
                </a:solidFill>
              </a:rPr>
              <a:t>2025</a:t>
            </a:r>
          </a:p>
          <a:p>
            <a:r>
              <a:rPr lang="en-US" b="1" dirty="0">
                <a:solidFill>
                  <a:srgbClr val="002060"/>
                </a:solidFill>
              </a:rPr>
              <a:t>Executive Summary</a:t>
            </a:r>
            <a:endParaRPr b="1" dirty="0">
              <a:solidFill>
                <a:srgbClr val="002060"/>
              </a:solidFill>
            </a:endParaRPr>
          </a:p>
        </p:txBody>
      </p:sp>
      <p:sp>
        <p:nvSpPr>
          <p:cNvPr id="117" name="Shape 117"/>
          <p:cNvSpPr/>
          <p:nvPr/>
        </p:nvSpPr>
        <p:spPr>
          <a:xfrm flipV="1">
            <a:off x="13063" y="3873622"/>
            <a:ext cx="9144001" cy="45720"/>
          </a:xfrm>
          <a:prstGeom prst="rect">
            <a:avLst/>
          </a:prstGeom>
          <a:solidFill>
            <a:srgbClr val="4D4D4D">
              <a:alpha val="10000"/>
            </a:srgbClr>
          </a:solidFill>
          <a:ln w="12700">
            <a:miter lim="400000"/>
          </a:ln>
        </p:spPr>
        <p:txBody>
          <a:bodyPr lIns="45719" rIns="45719" anchor="ctr"/>
          <a:lstStyle/>
          <a:p>
            <a:pPr algn="ctr">
              <a:defRPr>
                <a:solidFill>
                  <a:srgbClr val="FFFFFF"/>
                </a:solidFill>
              </a:defRPr>
            </a:pPr>
            <a:endParaRPr/>
          </a:p>
        </p:txBody>
      </p:sp>
      <p:pic>
        <p:nvPicPr>
          <p:cNvPr id="2" name="Picture 1">
            <a:extLst>
              <a:ext uri="{FF2B5EF4-FFF2-40B4-BE49-F238E27FC236}">
                <a16:creationId xmlns:a16="http://schemas.microsoft.com/office/drawing/2014/main" id="{CA1E58CD-661E-041F-D13F-E93D326D5668}"/>
              </a:ext>
            </a:extLst>
          </p:cNvPr>
          <p:cNvPicPr>
            <a:picLocks noChangeAspect="1"/>
          </p:cNvPicPr>
          <p:nvPr/>
        </p:nvPicPr>
        <p:blipFill>
          <a:blip r:embed="rId3"/>
          <a:stretch>
            <a:fillRect/>
          </a:stretch>
        </p:blipFill>
        <p:spPr>
          <a:xfrm>
            <a:off x="5629274" y="5023035"/>
            <a:ext cx="2700339" cy="736355"/>
          </a:xfrm>
          <a:prstGeom prst="rect">
            <a:avLst/>
          </a:prstGeom>
        </p:spPr>
      </p:pic>
      <p:pic>
        <p:nvPicPr>
          <p:cNvPr id="3" name="Picture 10">
            <a:extLst>
              <a:ext uri="{FF2B5EF4-FFF2-40B4-BE49-F238E27FC236}">
                <a16:creationId xmlns:a16="http://schemas.microsoft.com/office/drawing/2014/main" id="{17F946C3-7E05-9C3D-BDC8-5BF131757B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872" y="5088195"/>
            <a:ext cx="2050363" cy="797840"/>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11">
            <a:extLst>
              <a:ext uri="{FF2B5EF4-FFF2-40B4-BE49-F238E27FC236}">
                <a16:creationId xmlns:a16="http://schemas.microsoft.com/office/drawing/2014/main" id="{9EBCD8A5-ADF1-5C9B-712C-B88BCEF6265A}"/>
              </a:ext>
            </a:extLst>
          </p:cNvPr>
          <p:cNvSpPr txBox="1">
            <a:spLocks/>
          </p:cNvSpPr>
          <p:nvPr/>
        </p:nvSpPr>
        <p:spPr>
          <a:xfrm>
            <a:off x="-524348" y="4020064"/>
            <a:ext cx="6400801" cy="17526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Wingdings" panose="05000000000000000000" pitchFamily="2" charset="2"/>
              <a:buNone/>
              <a:defRPr sz="2400" b="0" kern="1200" baseline="0">
                <a:solidFill>
                  <a:schemeClr val="tx1"/>
                </a:solidFill>
                <a:latin typeface="Gill Sans MT" panose="020B0502020104020203" pitchFamily="34" charset="0"/>
                <a:ea typeface="+mn-ea"/>
                <a:cs typeface="+mn-cs"/>
              </a:defRPr>
            </a:lvl1pPr>
            <a:lvl2pPr marL="457200" indent="0" algn="ctr" defTabSz="914400" rtl="0" eaLnBrk="1" latinLnBrk="0" hangingPunct="1">
              <a:lnSpc>
                <a:spcPts val="2600"/>
              </a:lnSpc>
              <a:spcBef>
                <a:spcPct val="20000"/>
              </a:spcBef>
              <a:buFont typeface="Arial" panose="020B0604020202020204" pitchFamily="34" charset="0"/>
              <a:buNone/>
              <a:defRPr sz="2200" kern="1200" baseline="0">
                <a:solidFill>
                  <a:schemeClr val="tx1">
                    <a:tint val="75000"/>
                  </a:schemeClr>
                </a:solidFill>
                <a:latin typeface="Gill Sans MT" panose="020B0502020104020203" pitchFamily="34" charset="0"/>
                <a:ea typeface="+mn-ea"/>
                <a:cs typeface="+mn-cs"/>
              </a:defRPr>
            </a:lvl2pPr>
            <a:lvl3pPr marL="914400" indent="0" algn="ctr" defTabSz="914400" rtl="0" eaLnBrk="1" latinLnBrk="0" hangingPunct="1">
              <a:lnSpc>
                <a:spcPts val="2200"/>
              </a:lnSpc>
              <a:spcBef>
                <a:spcPct val="20000"/>
              </a:spcBef>
              <a:buFont typeface="Arial" panose="020B0604020202020204" pitchFamily="34" charset="0"/>
              <a:buNone/>
              <a:defRPr sz="2000" kern="1200" baseline="0">
                <a:solidFill>
                  <a:schemeClr val="tx1">
                    <a:tint val="75000"/>
                  </a:schemeClr>
                </a:solidFill>
                <a:latin typeface="Gill Sans MT" panose="020B0502020104020203"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a:solidFill>
                  <a:srgbClr val="002060"/>
                </a:solidFill>
              </a:rPr>
              <a:t>Chair</a:t>
            </a:r>
          </a:p>
          <a:p>
            <a:r>
              <a:rPr lang="en-US" b="1" dirty="0">
                <a:solidFill>
                  <a:srgbClr val="002060"/>
                </a:solidFill>
              </a:rPr>
              <a:t>Brent Brown</a:t>
            </a:r>
          </a:p>
        </p:txBody>
      </p:sp>
      <p:sp>
        <p:nvSpPr>
          <p:cNvPr id="6" name="Shape 111">
            <a:extLst>
              <a:ext uri="{FF2B5EF4-FFF2-40B4-BE49-F238E27FC236}">
                <a16:creationId xmlns:a16="http://schemas.microsoft.com/office/drawing/2014/main" id="{14D683A2-133A-DC29-DC5B-19A7F7424615}"/>
              </a:ext>
            </a:extLst>
          </p:cNvPr>
          <p:cNvSpPr txBox="1">
            <a:spLocks/>
          </p:cNvSpPr>
          <p:nvPr/>
        </p:nvSpPr>
        <p:spPr>
          <a:xfrm>
            <a:off x="3763662" y="4088253"/>
            <a:ext cx="6400801" cy="17526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Wingdings" panose="05000000000000000000" pitchFamily="2" charset="2"/>
              <a:buNone/>
              <a:defRPr sz="2400" b="0" kern="1200" baseline="0">
                <a:solidFill>
                  <a:schemeClr val="tx1"/>
                </a:solidFill>
                <a:latin typeface="Gill Sans MT" panose="020B0502020104020203" pitchFamily="34" charset="0"/>
                <a:ea typeface="+mn-ea"/>
                <a:cs typeface="+mn-cs"/>
              </a:defRPr>
            </a:lvl1pPr>
            <a:lvl2pPr marL="457200" indent="0" algn="ctr" defTabSz="914400" rtl="0" eaLnBrk="1" latinLnBrk="0" hangingPunct="1">
              <a:lnSpc>
                <a:spcPts val="2600"/>
              </a:lnSpc>
              <a:spcBef>
                <a:spcPct val="20000"/>
              </a:spcBef>
              <a:buFont typeface="Arial" panose="020B0604020202020204" pitchFamily="34" charset="0"/>
              <a:buNone/>
              <a:defRPr sz="2200" kern="1200" baseline="0">
                <a:solidFill>
                  <a:schemeClr val="tx1">
                    <a:tint val="75000"/>
                  </a:schemeClr>
                </a:solidFill>
                <a:latin typeface="Gill Sans MT" panose="020B0502020104020203" pitchFamily="34" charset="0"/>
                <a:ea typeface="+mn-ea"/>
                <a:cs typeface="+mn-cs"/>
              </a:defRPr>
            </a:lvl2pPr>
            <a:lvl3pPr marL="914400" indent="0" algn="ctr" defTabSz="914400" rtl="0" eaLnBrk="1" latinLnBrk="0" hangingPunct="1">
              <a:lnSpc>
                <a:spcPts val="2200"/>
              </a:lnSpc>
              <a:spcBef>
                <a:spcPct val="20000"/>
              </a:spcBef>
              <a:buFont typeface="Arial" panose="020B0604020202020204" pitchFamily="34" charset="0"/>
              <a:buNone/>
              <a:defRPr sz="2000" kern="1200" baseline="0">
                <a:solidFill>
                  <a:schemeClr val="tx1">
                    <a:tint val="75000"/>
                  </a:schemeClr>
                </a:solidFill>
                <a:latin typeface="Gill Sans MT" panose="020B0502020104020203"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a:solidFill>
                  <a:srgbClr val="002060"/>
                </a:solidFill>
              </a:rPr>
              <a:t>Vice Chair</a:t>
            </a:r>
          </a:p>
          <a:p>
            <a:r>
              <a:rPr lang="en-US" b="1" dirty="0">
                <a:solidFill>
                  <a:srgbClr val="002060"/>
                </a:solidFill>
              </a:rPr>
              <a:t>Randy Honc</a:t>
            </a:r>
          </a:p>
        </p:txBody>
      </p:sp>
    </p:spTree>
    <p:extLst>
      <p:ext uri="{BB962C8B-B14F-4D97-AF65-F5344CB8AC3E}">
        <p14:creationId xmlns:p14="http://schemas.microsoft.com/office/powerpoint/2010/main" val="517557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079D-F7B0-5115-BF79-6714BE1254AD}"/>
              </a:ext>
            </a:extLst>
          </p:cNvPr>
          <p:cNvSpPr>
            <a:spLocks noGrp="1"/>
          </p:cNvSpPr>
          <p:nvPr>
            <p:ph type="title"/>
          </p:nvPr>
        </p:nvSpPr>
        <p:spPr/>
        <p:txBody>
          <a:bodyPr>
            <a:normAutofit fontScale="90000"/>
          </a:bodyPr>
          <a:lstStyle/>
          <a:p>
            <a:r>
              <a:rPr lang="en-US" dirty="0"/>
              <a:t>2025 Electrical Maintenance Roster Update</a:t>
            </a:r>
          </a:p>
        </p:txBody>
      </p:sp>
      <p:sp>
        <p:nvSpPr>
          <p:cNvPr id="3" name="Content Placeholder 2">
            <a:extLst>
              <a:ext uri="{FF2B5EF4-FFF2-40B4-BE49-F238E27FC236}">
                <a16:creationId xmlns:a16="http://schemas.microsoft.com/office/drawing/2014/main" id="{DC32B78E-5A35-3A85-A5B3-EED041E5DC15}"/>
              </a:ext>
            </a:extLst>
          </p:cNvPr>
          <p:cNvSpPr>
            <a:spLocks noGrp="1"/>
          </p:cNvSpPr>
          <p:nvPr>
            <p:ph idx="1"/>
          </p:nvPr>
        </p:nvSpPr>
        <p:spPr>
          <a:xfrm>
            <a:off x="452438" y="982304"/>
            <a:ext cx="5471284" cy="5140029"/>
          </a:xfrm>
        </p:spPr>
        <p:txBody>
          <a:bodyPr>
            <a:normAutofit/>
          </a:bodyPr>
          <a:lstStyle/>
          <a:p>
            <a:pPr marL="0" indent="0">
              <a:buNone/>
            </a:pPr>
            <a:r>
              <a:rPr lang="en-US" sz="3200" dirty="0">
                <a:latin typeface="+mn-lt"/>
              </a:rPr>
              <a:t>3 joined since RSI 2024</a:t>
            </a:r>
          </a:p>
          <a:p>
            <a:pPr marL="0" indent="0">
              <a:buNone/>
            </a:pPr>
            <a:r>
              <a:rPr lang="en-US" sz="3200" dirty="0">
                <a:latin typeface="+mn-lt"/>
              </a:rPr>
              <a:t>	1. Gil </a:t>
            </a:r>
            <a:r>
              <a:rPr lang="en-US" sz="3200" b="0" i="0" u="none" strike="noStrike" dirty="0">
                <a:solidFill>
                  <a:srgbClr val="000000"/>
                </a:solidFill>
                <a:effectLst/>
                <a:latin typeface="+mn-lt"/>
              </a:rPr>
              <a:t>Shoshani</a:t>
            </a:r>
            <a:r>
              <a:rPr lang="en-US" sz="3200" dirty="0">
                <a:latin typeface="+mn-lt"/>
              </a:rPr>
              <a:t> </a:t>
            </a:r>
          </a:p>
          <a:p>
            <a:pPr marL="0" indent="0">
              <a:buNone/>
            </a:pPr>
            <a:r>
              <a:rPr lang="en-US" sz="3200" dirty="0">
                <a:latin typeface="+mn-lt"/>
              </a:rPr>
              <a:t>	2.  Jim </a:t>
            </a:r>
            <a:r>
              <a:rPr lang="en-US" sz="3200" b="0" i="0" u="none" strike="noStrike" dirty="0" err="1">
                <a:solidFill>
                  <a:srgbClr val="000000"/>
                </a:solidFill>
                <a:effectLst/>
                <a:latin typeface="+mn-lt"/>
              </a:rPr>
              <a:t>Notofrancisco</a:t>
            </a:r>
            <a:r>
              <a:rPr lang="en-US" sz="3200" dirty="0">
                <a:effectLst/>
                <a:latin typeface="+mn-lt"/>
              </a:rPr>
              <a:t> </a:t>
            </a:r>
            <a:endParaRPr lang="en-US" sz="3200" dirty="0">
              <a:latin typeface="+mn-lt"/>
            </a:endParaRPr>
          </a:p>
          <a:p>
            <a:pPr marL="0" indent="0">
              <a:buNone/>
            </a:pPr>
            <a:r>
              <a:rPr lang="en-US" sz="3200" b="0" i="0" u="none" strike="noStrike" dirty="0">
                <a:solidFill>
                  <a:srgbClr val="5B6670"/>
                </a:solidFill>
                <a:effectLst/>
                <a:latin typeface="+mn-lt"/>
              </a:rPr>
              <a:t>Marmon Industrial Energy &amp; Infrastructure Group </a:t>
            </a:r>
            <a:endParaRPr lang="en-US" sz="3200" dirty="0">
              <a:latin typeface="+mn-lt"/>
            </a:endParaRPr>
          </a:p>
          <a:p>
            <a:pPr lvl="1"/>
            <a:endParaRPr lang="en-US" sz="3200" dirty="0">
              <a:latin typeface="+mn-lt"/>
            </a:endParaRPr>
          </a:p>
          <a:p>
            <a:pPr marL="0" indent="0">
              <a:buNone/>
            </a:pPr>
            <a:r>
              <a:rPr lang="en-US" sz="3200" dirty="0">
                <a:latin typeface="+mn-lt"/>
              </a:rPr>
              <a:t>	3. Steven Romero </a:t>
            </a:r>
          </a:p>
          <a:p>
            <a:pPr marL="0" indent="0">
              <a:buNone/>
            </a:pPr>
            <a:r>
              <a:rPr lang="en-US" sz="3200" dirty="0">
                <a:solidFill>
                  <a:srgbClr val="5B6670"/>
                </a:solidFill>
                <a:latin typeface="+mn-lt"/>
              </a:rPr>
              <a:t>Wabtec</a:t>
            </a:r>
            <a:r>
              <a:rPr lang="en-US" sz="3200" dirty="0">
                <a:latin typeface="+mn-lt"/>
              </a:rPr>
              <a:t> </a:t>
            </a:r>
          </a:p>
          <a:p>
            <a:pPr lvl="1"/>
            <a:endParaRPr lang="en-US" dirty="0"/>
          </a:p>
        </p:txBody>
      </p:sp>
      <p:sp>
        <p:nvSpPr>
          <p:cNvPr id="4" name="Slide Number Placeholder 3">
            <a:extLst>
              <a:ext uri="{FF2B5EF4-FFF2-40B4-BE49-F238E27FC236}">
                <a16:creationId xmlns:a16="http://schemas.microsoft.com/office/drawing/2014/main" id="{9DC56EEE-C8EC-5E14-E730-C8D911072F96}"/>
              </a:ext>
            </a:extLst>
          </p:cNvPr>
          <p:cNvSpPr>
            <a:spLocks noGrp="1"/>
          </p:cNvSpPr>
          <p:nvPr>
            <p:ph type="sldNum" sz="quarter" idx="12"/>
          </p:nvPr>
        </p:nvSpPr>
        <p:spPr/>
        <p:txBody>
          <a:bodyPr/>
          <a:lstStyle/>
          <a:p>
            <a:fld id="{511E60E2-5F03-4AD1-8874-AA9ACC93B38D}" type="slidenum">
              <a:rPr lang="en-US" smtClean="0"/>
              <a:pPr/>
              <a:t>2</a:t>
            </a:fld>
            <a:endParaRPr lang="en-US" dirty="0"/>
          </a:p>
        </p:txBody>
      </p:sp>
      <p:sp>
        <p:nvSpPr>
          <p:cNvPr id="6" name="Rectangle 5">
            <a:extLst>
              <a:ext uri="{FF2B5EF4-FFF2-40B4-BE49-F238E27FC236}">
                <a16:creationId xmlns:a16="http://schemas.microsoft.com/office/drawing/2014/main" id="{A97CBE34-02DD-918E-2142-DA7AA27D2A04}"/>
              </a:ext>
            </a:extLst>
          </p:cNvPr>
          <p:cNvSpPr/>
          <p:nvPr/>
        </p:nvSpPr>
        <p:spPr>
          <a:xfrm>
            <a:off x="5044582" y="991269"/>
            <a:ext cx="3848681" cy="2585323"/>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Membership</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8</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Railroad</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27 Supplier</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p:txBody>
      </p:sp>
    </p:spTree>
    <p:extLst>
      <p:ext uri="{BB962C8B-B14F-4D97-AF65-F5344CB8AC3E}">
        <p14:creationId xmlns:p14="http://schemas.microsoft.com/office/powerpoint/2010/main" val="212860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sz="half" idx="1"/>
          </p:nvPr>
        </p:nvSpPr>
        <p:spPr>
          <a:xfrm>
            <a:off x="492352" y="1477191"/>
            <a:ext cx="5480404" cy="2247583"/>
          </a:xfrm>
          <a:prstGeom prst="rect">
            <a:avLst/>
          </a:prstGeom>
        </p:spPr>
        <p:txBody>
          <a:bodyPr>
            <a:normAutofit fontScale="92500" lnSpcReduction="10000"/>
          </a:bodyPr>
          <a:lstStyle/>
          <a:p>
            <a:pPr marL="0" indent="0">
              <a:spcBef>
                <a:spcPts val="500"/>
              </a:spcBef>
              <a:buClr>
                <a:srgbClr val="595959"/>
              </a:buClr>
              <a:buNone/>
            </a:pPr>
            <a:r>
              <a:rPr lang="en-US" sz="2400" dirty="0">
                <a:solidFill>
                  <a:srgbClr val="1946BB"/>
                </a:solidFill>
              </a:rPr>
              <a:t>2024 Q4 kick off</a:t>
            </a:r>
            <a:r>
              <a:rPr sz="2400" dirty="0">
                <a:solidFill>
                  <a:srgbClr val="1946BB"/>
                </a:solidFill>
              </a:rPr>
              <a:t> Meeting</a:t>
            </a:r>
          </a:p>
          <a:p>
            <a:pPr marL="0" indent="0">
              <a:spcBef>
                <a:spcPts val="500"/>
              </a:spcBef>
              <a:buClr>
                <a:srgbClr val="595959"/>
              </a:buClr>
              <a:buNone/>
            </a:pPr>
            <a:r>
              <a:rPr lang="en-US" sz="2400" dirty="0"/>
              <a:t>*Virtual </a:t>
            </a:r>
          </a:p>
          <a:p>
            <a:pPr marL="0" indent="0">
              <a:spcBef>
                <a:spcPts val="500"/>
              </a:spcBef>
              <a:buClr>
                <a:srgbClr val="595959"/>
              </a:buClr>
              <a:buNone/>
            </a:pPr>
            <a:endParaRPr lang="en-US" sz="2400" dirty="0"/>
          </a:p>
          <a:p>
            <a:pPr marL="0" indent="0">
              <a:spcBef>
                <a:spcPts val="500"/>
              </a:spcBef>
              <a:buClr>
                <a:srgbClr val="595959"/>
              </a:buClr>
              <a:buNone/>
            </a:pPr>
            <a:endParaRPr lang="en-US" sz="2400" dirty="0"/>
          </a:p>
          <a:p>
            <a:pPr marL="0" indent="0">
              <a:spcBef>
                <a:spcPts val="500"/>
              </a:spcBef>
              <a:buClr>
                <a:srgbClr val="595959"/>
              </a:buClr>
              <a:buNone/>
            </a:pPr>
            <a:r>
              <a:rPr lang="en-US" sz="2400" dirty="0"/>
              <a:t>Accomplishments</a:t>
            </a:r>
          </a:p>
          <a:p>
            <a:pPr>
              <a:spcBef>
                <a:spcPts val="500"/>
              </a:spcBef>
              <a:buClr>
                <a:srgbClr val="595959"/>
              </a:buClr>
            </a:pPr>
            <a:r>
              <a:rPr lang="en-US" sz="2400" dirty="0"/>
              <a:t>Paper/presentations</a:t>
            </a:r>
            <a:endParaRPr sz="2400" dirty="0"/>
          </a:p>
        </p:txBody>
      </p:sp>
      <p:sp>
        <p:nvSpPr>
          <p:cNvPr id="154" name="Shape 154"/>
          <p:cNvSpPr/>
          <p:nvPr/>
        </p:nvSpPr>
        <p:spPr>
          <a:xfrm>
            <a:off x="0" y="258764"/>
            <a:ext cx="9144000" cy="626879"/>
          </a:xfrm>
          <a:prstGeom prst="rect">
            <a:avLst/>
          </a:prstGeom>
          <a:solidFill>
            <a:srgbClr val="00BEFF"/>
          </a:solidFill>
          <a:ln w="12700">
            <a:miter lim="400000"/>
          </a:ln>
        </p:spPr>
        <p:txBody>
          <a:bodyPr lIns="45719" rIns="45719" anchor="ctr"/>
          <a:lstStyle/>
          <a:p>
            <a:pPr algn="ctr">
              <a:defRPr>
                <a:solidFill>
                  <a:srgbClr val="FFFFFF"/>
                </a:solidFill>
              </a:defRPr>
            </a:pPr>
            <a:r>
              <a:rPr lang="en-US" sz="2800" b="1" dirty="0"/>
              <a:t>2025 Activities</a:t>
            </a:r>
            <a:endParaRPr sz="2800" b="1" dirty="0"/>
          </a:p>
        </p:txBody>
      </p:sp>
      <p:sp>
        <p:nvSpPr>
          <p:cNvPr id="157" name="Shape 157"/>
          <p:cNvSpPr/>
          <p:nvPr/>
        </p:nvSpPr>
        <p:spPr>
          <a:xfrm>
            <a:off x="1068293" y="6237311"/>
            <a:ext cx="7333262" cy="1"/>
          </a:xfrm>
          <a:prstGeom prst="line">
            <a:avLst/>
          </a:prstGeom>
          <a:ln w="6350">
            <a:solidFill>
              <a:srgbClr val="B8B8B8"/>
            </a:solidFill>
            <a:bevel/>
          </a:ln>
        </p:spPr>
        <p:txBody>
          <a:bodyPr lIns="45719" rIns="45719"/>
          <a:lstStyle/>
          <a:p>
            <a:pPr defTabSz="457200">
              <a:defRPr sz="1200">
                <a:latin typeface="+mn-lt"/>
                <a:ea typeface="+mn-ea"/>
                <a:cs typeface="+mn-cs"/>
                <a:sym typeface="Helvetica"/>
              </a:defRPr>
            </a:pPr>
            <a:endParaRPr/>
          </a:p>
        </p:txBody>
      </p:sp>
      <p:sp>
        <p:nvSpPr>
          <p:cNvPr id="2" name="Shape 151">
            <a:extLst>
              <a:ext uri="{FF2B5EF4-FFF2-40B4-BE49-F238E27FC236}">
                <a16:creationId xmlns:a16="http://schemas.microsoft.com/office/drawing/2014/main" id="{EDF7CC9A-6B5A-09AC-E158-4FE916BA1B8C}"/>
              </a:ext>
            </a:extLst>
          </p:cNvPr>
          <p:cNvSpPr txBox="1">
            <a:spLocks/>
          </p:cNvSpPr>
          <p:nvPr/>
        </p:nvSpPr>
        <p:spPr>
          <a:xfrm>
            <a:off x="5002439" y="3724774"/>
            <a:ext cx="5480404" cy="2247583"/>
          </a:xfrm>
          <a:prstGeom prst="rect">
            <a:avLst/>
          </a:prstGeom>
        </p:spPr>
        <p:txBody>
          <a:bodyPr vert="horz" lIns="91440" tIns="45720" rIns="91440" bIns="45720" rtlCol="0">
            <a:normAutofit/>
          </a:bodyPr>
          <a:lstStyle>
            <a:lvl1pPr marL="228600" indent="-228600" algn="l" defTabSz="914400" rtl="0" eaLnBrk="1" latinLnBrk="0" hangingPunct="1">
              <a:spcBef>
                <a:spcPts val="600"/>
              </a:spcBef>
              <a:buFont typeface="Wingdings" panose="05000000000000000000" pitchFamily="2" charset="2"/>
              <a:buChar char="§"/>
              <a:defRPr sz="2800" b="0" kern="1200" baseline="0">
                <a:solidFill>
                  <a:schemeClr val="tx1"/>
                </a:solidFill>
                <a:latin typeface="Gill Sans MT" panose="020B0502020104020203" pitchFamily="34" charset="0"/>
                <a:ea typeface="+mn-ea"/>
                <a:cs typeface="+mn-cs"/>
              </a:defRPr>
            </a:lvl1pPr>
            <a:lvl2pPr marL="790575" indent="-333375" algn="l" defTabSz="914400" rtl="0" eaLnBrk="1" latinLnBrk="0" hangingPunct="1">
              <a:lnSpc>
                <a:spcPts val="2600"/>
              </a:lnSpc>
              <a:spcBef>
                <a:spcPts val="600"/>
              </a:spcBef>
              <a:buFont typeface="Arial" panose="020B0604020202020204" pitchFamily="34" charset="0"/>
              <a:buChar char="–"/>
              <a:defRPr sz="2800" kern="1200" baseline="0">
                <a:solidFill>
                  <a:schemeClr val="tx1"/>
                </a:solidFill>
                <a:latin typeface="Gill Sans MT" panose="020B0502020104020203" pitchFamily="34" charset="0"/>
                <a:ea typeface="+mn-ea"/>
                <a:cs typeface="+mn-cs"/>
              </a:defRPr>
            </a:lvl2pPr>
            <a:lvl3pPr marL="1234439" indent="-320039" algn="l" defTabSz="914400" rtl="0" eaLnBrk="1" latinLnBrk="0" hangingPunct="1">
              <a:lnSpc>
                <a:spcPts val="2200"/>
              </a:lnSpc>
              <a:spcBef>
                <a:spcPts val="600"/>
              </a:spcBef>
              <a:buFont typeface="Arial" panose="020B0604020202020204" pitchFamily="34" charset="0"/>
              <a:buChar char="•"/>
              <a:defRPr sz="2800" kern="1200" baseline="0">
                <a:solidFill>
                  <a:schemeClr val="tx1"/>
                </a:solidFill>
                <a:latin typeface="Gill Sans MT" panose="020B0502020104020203" pitchFamily="34" charset="0"/>
                <a:ea typeface="+mn-ea"/>
                <a:cs typeface="+mn-cs"/>
              </a:defRPr>
            </a:lvl3pPr>
            <a:lvl4pPr marL="1727200" indent="-3556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4pPr>
            <a:lvl5pPr marL="2184400" indent="-3556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500"/>
              </a:spcBef>
              <a:buClr>
                <a:srgbClr val="595959"/>
              </a:buClr>
              <a:buFont typeface="Wingdings" panose="05000000000000000000" pitchFamily="2" charset="2"/>
              <a:buNone/>
            </a:pPr>
            <a:r>
              <a:rPr lang="en-US" sz="2400" dirty="0">
                <a:solidFill>
                  <a:srgbClr val="1946BB"/>
                </a:solidFill>
              </a:rPr>
              <a:t>2025 March Planning </a:t>
            </a:r>
            <a:r>
              <a:rPr lang="en-US" sz="2400" dirty="0"/>
              <a:t> </a:t>
            </a:r>
          </a:p>
          <a:p>
            <a:pPr marL="0" indent="0">
              <a:spcBef>
                <a:spcPts val="500"/>
              </a:spcBef>
              <a:buClr>
                <a:srgbClr val="595959"/>
              </a:buClr>
              <a:buFont typeface="Wingdings" panose="05000000000000000000" pitchFamily="2" charset="2"/>
              <a:buNone/>
            </a:pPr>
            <a:endParaRPr lang="en-US" sz="2400" dirty="0"/>
          </a:p>
          <a:p>
            <a:pPr marL="0" indent="0">
              <a:spcBef>
                <a:spcPts val="500"/>
              </a:spcBef>
              <a:buClr>
                <a:srgbClr val="595959"/>
              </a:buClr>
              <a:buFont typeface="Wingdings" panose="05000000000000000000" pitchFamily="2" charset="2"/>
              <a:buNone/>
            </a:pPr>
            <a:endParaRPr lang="en-US" sz="2400" dirty="0"/>
          </a:p>
          <a:p>
            <a:pPr marL="0" indent="0">
              <a:spcBef>
                <a:spcPts val="500"/>
              </a:spcBef>
              <a:buClr>
                <a:srgbClr val="595959"/>
              </a:buClr>
              <a:buFont typeface="Wingdings" panose="05000000000000000000" pitchFamily="2" charset="2"/>
              <a:buNone/>
            </a:pPr>
            <a:r>
              <a:rPr lang="en-US" sz="2400" dirty="0"/>
              <a:t>Goals</a:t>
            </a:r>
          </a:p>
          <a:p>
            <a:pPr>
              <a:spcBef>
                <a:spcPts val="500"/>
              </a:spcBef>
              <a:buClr>
                <a:srgbClr val="595959"/>
              </a:buClr>
            </a:pPr>
            <a:r>
              <a:rPr lang="en-US" sz="2400" dirty="0"/>
              <a:t>RSI final prep</a:t>
            </a:r>
          </a:p>
        </p:txBody>
      </p:sp>
    </p:spTree>
    <p:extLst>
      <p:ext uri="{BB962C8B-B14F-4D97-AF65-F5344CB8AC3E}">
        <p14:creationId xmlns:p14="http://schemas.microsoft.com/office/powerpoint/2010/main" val="28970355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157"/>
                                        </p:tgtEl>
                                        <p:attrNameLst>
                                          <p:attrName>style.visibility</p:attrName>
                                        </p:attrNameLst>
                                      </p:cBhvr>
                                      <p:to>
                                        <p:strVal val="visible"/>
                                      </p:to>
                                    </p:set>
                                    <p:anim calcmode="lin" valueType="num">
                                      <p:cBhvr>
                                        <p:cTn id="7" dur="500" fill="hold"/>
                                        <p:tgtEl>
                                          <p:spTgt spid="157"/>
                                        </p:tgtEl>
                                        <p:attrNameLst>
                                          <p:attrName>ppt_w</p:attrName>
                                        </p:attrNameLst>
                                      </p:cBhvr>
                                      <p:tavLst>
                                        <p:tav tm="0">
                                          <p:val>
                                            <p:fltVal val="0"/>
                                          </p:val>
                                        </p:tav>
                                        <p:tav tm="100000">
                                          <p:val>
                                            <p:strVal val="#ppt_w"/>
                                          </p:val>
                                        </p:tav>
                                      </p:tavLst>
                                    </p:anim>
                                    <p:anim calcmode="lin" valueType="num">
                                      <p:cBhvr>
                                        <p:cTn id="8" dur="500" fill="hold"/>
                                        <p:tgtEl>
                                          <p:spTgt spid="1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sz="half" idx="1"/>
          </p:nvPr>
        </p:nvSpPr>
        <p:spPr>
          <a:xfrm>
            <a:off x="457200" y="1202986"/>
            <a:ext cx="7559964" cy="4964731"/>
          </a:xfrm>
          <a:prstGeom prst="rect">
            <a:avLst/>
          </a:prstGeom>
        </p:spPr>
        <p:txBody>
          <a:bodyPr>
            <a:normAutofit/>
          </a:bodyPr>
          <a:lstStyle/>
          <a:p>
            <a:pPr>
              <a:spcBef>
                <a:spcPts val="500"/>
              </a:spcBef>
              <a:buClr>
                <a:srgbClr val="595959"/>
              </a:buClr>
            </a:pPr>
            <a:r>
              <a:rPr lang="en-CA" sz="2400" u="sng" dirty="0">
                <a:latin typeface="Aptos" panose="020B0004020202020204" pitchFamily="34" charset="0"/>
                <a:ea typeface="Aptos" panose="020B0004020202020204" pitchFamily="34" charset="0"/>
                <a:cs typeface="Aptos" panose="020B0004020202020204" pitchFamily="34" charset="0"/>
              </a:rPr>
              <a:t>Enhancing Locomotive Reliability Through Auxiliary Power Integration</a:t>
            </a:r>
            <a:r>
              <a:rPr lang="en-CA" sz="2400" dirty="0">
                <a:latin typeface="Aptos" panose="020B0004020202020204" pitchFamily="34" charset="0"/>
                <a:ea typeface="Aptos" panose="020B0004020202020204" pitchFamily="34" charset="0"/>
                <a:cs typeface="Aptos" panose="020B0004020202020204" pitchFamily="34" charset="0"/>
              </a:rPr>
              <a:t>  David Caron, </a:t>
            </a:r>
            <a:r>
              <a:rPr lang="en-CA" sz="2400" dirty="0" err="1">
                <a:latin typeface="Aptos" panose="020B0004020202020204" pitchFamily="34" charset="0"/>
                <a:ea typeface="Aptos" panose="020B0004020202020204" pitchFamily="34" charset="0"/>
                <a:cs typeface="Aptos" panose="020B0004020202020204" pitchFamily="34" charset="0"/>
              </a:rPr>
              <a:t>EkyRail</a:t>
            </a:r>
            <a:r>
              <a:rPr lang="en-CA" sz="2400" dirty="0">
                <a:latin typeface="Aptos" panose="020B0004020202020204" pitchFamily="34" charset="0"/>
                <a:ea typeface="Aptos" panose="020B0004020202020204" pitchFamily="34" charset="0"/>
                <a:cs typeface="Aptos" panose="020B0004020202020204" pitchFamily="34" charset="0"/>
              </a:rPr>
              <a:t>; Jason Hettermann, </a:t>
            </a:r>
            <a:r>
              <a:rPr lang="en-CA" sz="2400" dirty="0" err="1">
                <a:latin typeface="Aptos" panose="020B0004020202020204" pitchFamily="34" charset="0"/>
                <a:ea typeface="Aptos" panose="020B0004020202020204" pitchFamily="34" charset="0"/>
                <a:cs typeface="Aptos" panose="020B0004020202020204" pitchFamily="34" charset="0"/>
              </a:rPr>
              <a:t>Fugiel</a:t>
            </a:r>
            <a:endParaRPr lang="en-CA" sz="2400" dirty="0">
              <a:latin typeface="Aptos" panose="020B0004020202020204" pitchFamily="34" charset="0"/>
              <a:ea typeface="Aptos" panose="020B0004020202020204" pitchFamily="34" charset="0"/>
              <a:cs typeface="Aptos" panose="020B0004020202020204" pitchFamily="34" charset="0"/>
            </a:endParaRPr>
          </a:p>
          <a:p>
            <a:pPr>
              <a:spcBef>
                <a:spcPts val="500"/>
              </a:spcBef>
              <a:buClr>
                <a:srgbClr val="595959"/>
              </a:buClr>
            </a:pPr>
            <a:endParaRPr lang="en-CA" sz="2400" dirty="0">
              <a:solidFill>
                <a:srgbClr val="595959"/>
              </a:solidFill>
              <a:latin typeface="Aptos" panose="020B0004020202020204" pitchFamily="34" charset="0"/>
            </a:endParaRPr>
          </a:p>
          <a:p>
            <a:pPr>
              <a:spcBef>
                <a:spcPts val="500"/>
              </a:spcBef>
              <a:buClr>
                <a:srgbClr val="595959"/>
              </a:buClr>
            </a:pPr>
            <a:r>
              <a:rPr lang="en-US" sz="2400" u="sng" dirty="0"/>
              <a:t>Locomotive Wiring and Governing Specifications</a:t>
            </a:r>
            <a:r>
              <a:rPr lang="en-US" sz="2400" dirty="0"/>
              <a:t>; </a:t>
            </a:r>
            <a:r>
              <a:rPr lang="en-US" sz="2400" dirty="0">
                <a:solidFill>
                  <a:schemeClr val="tx1"/>
                </a:solidFill>
              </a:rPr>
              <a:t>Gil Shoshani Marmon Industrial Energy and Infrastructure</a:t>
            </a:r>
          </a:p>
          <a:p>
            <a:pPr>
              <a:spcBef>
                <a:spcPts val="500"/>
              </a:spcBef>
              <a:buClr>
                <a:srgbClr val="595959"/>
              </a:buClr>
            </a:pPr>
            <a:endParaRPr lang="en-US" sz="2400" dirty="0"/>
          </a:p>
          <a:p>
            <a:pPr>
              <a:spcBef>
                <a:spcPts val="500"/>
              </a:spcBef>
              <a:buClr>
                <a:srgbClr val="595959"/>
              </a:buClr>
            </a:pPr>
            <a:r>
              <a:rPr lang="en-US" sz="2400" u="sng" dirty="0"/>
              <a:t>Diesel Electric AC Locomotives</a:t>
            </a:r>
            <a:r>
              <a:rPr lang="en-US" sz="2400" dirty="0"/>
              <a:t>, Randy Honc Southwest Research; Shane Sledge Norfolk Southern</a:t>
            </a:r>
          </a:p>
          <a:p>
            <a:pPr>
              <a:spcBef>
                <a:spcPts val="500"/>
              </a:spcBef>
              <a:buClr>
                <a:srgbClr val="595959"/>
              </a:buClr>
            </a:pPr>
            <a:endParaRPr lang="en-US" sz="2400" dirty="0"/>
          </a:p>
          <a:p>
            <a:pPr>
              <a:spcBef>
                <a:spcPts val="500"/>
              </a:spcBef>
              <a:buClr>
                <a:srgbClr val="595959"/>
              </a:buClr>
            </a:pPr>
            <a:r>
              <a:rPr lang="en-US" sz="2400" u="sng" dirty="0"/>
              <a:t>Single Pair Ethernet</a:t>
            </a:r>
            <a:r>
              <a:rPr lang="en-US" sz="2400" dirty="0"/>
              <a:t>, Raul Huerta, Harting   David Pettengill Dayton Phoenix Group</a:t>
            </a:r>
          </a:p>
          <a:p>
            <a:pPr>
              <a:spcBef>
                <a:spcPts val="500"/>
              </a:spcBef>
              <a:buClr>
                <a:srgbClr val="595959"/>
              </a:buClr>
            </a:pPr>
            <a:endParaRPr lang="en-US" sz="2400" dirty="0">
              <a:solidFill>
                <a:srgbClr val="595959"/>
              </a:solidFill>
            </a:endParaRPr>
          </a:p>
          <a:p>
            <a:pPr>
              <a:spcBef>
                <a:spcPts val="500"/>
              </a:spcBef>
              <a:buClr>
                <a:srgbClr val="595959"/>
              </a:buClr>
            </a:pPr>
            <a:endParaRPr lang="en-US" sz="2400" dirty="0">
              <a:solidFill>
                <a:srgbClr val="595959"/>
              </a:solidFill>
            </a:endParaRPr>
          </a:p>
        </p:txBody>
      </p:sp>
      <p:pic>
        <p:nvPicPr>
          <p:cNvPr id="153" name="image2.png" descr="LMOA Symbol"/>
          <p:cNvPicPr>
            <a:picLocks noChangeAspect="1"/>
          </p:cNvPicPr>
          <p:nvPr/>
        </p:nvPicPr>
        <p:blipFill>
          <a:blip r:embed="rId3"/>
          <a:stretch>
            <a:fillRect/>
          </a:stretch>
        </p:blipFill>
        <p:spPr>
          <a:xfrm>
            <a:off x="7638325" y="6237311"/>
            <a:ext cx="1212851" cy="473076"/>
          </a:xfrm>
          <a:prstGeom prst="rect">
            <a:avLst/>
          </a:prstGeom>
          <a:ln w="12700">
            <a:miter lim="400000"/>
          </a:ln>
        </p:spPr>
      </p:pic>
      <p:sp>
        <p:nvSpPr>
          <p:cNvPr id="154" name="Shape 154"/>
          <p:cNvSpPr/>
          <p:nvPr/>
        </p:nvSpPr>
        <p:spPr>
          <a:xfrm>
            <a:off x="0" y="258764"/>
            <a:ext cx="9144000" cy="626879"/>
          </a:xfrm>
          <a:prstGeom prst="rect">
            <a:avLst/>
          </a:prstGeom>
          <a:solidFill>
            <a:srgbClr val="00BEFF"/>
          </a:solidFill>
          <a:ln w="12700">
            <a:miter lim="400000"/>
          </a:ln>
        </p:spPr>
        <p:txBody>
          <a:bodyPr lIns="45719" rIns="45719" anchor="ctr"/>
          <a:lstStyle/>
          <a:p>
            <a:pPr algn="ctr">
              <a:defRPr>
                <a:solidFill>
                  <a:srgbClr val="FFFFFF"/>
                </a:solidFill>
              </a:defRPr>
            </a:pPr>
            <a:r>
              <a:rPr lang="en-US" sz="2800" b="1" dirty="0"/>
              <a:t>2025Papers</a:t>
            </a:r>
            <a:endParaRPr sz="2800" b="1" dirty="0"/>
          </a:p>
        </p:txBody>
      </p:sp>
      <p:sp>
        <p:nvSpPr>
          <p:cNvPr id="157" name="Shape 157"/>
          <p:cNvSpPr/>
          <p:nvPr/>
        </p:nvSpPr>
        <p:spPr>
          <a:xfrm>
            <a:off x="1068293" y="6237311"/>
            <a:ext cx="7333262" cy="1"/>
          </a:xfrm>
          <a:prstGeom prst="line">
            <a:avLst/>
          </a:prstGeom>
          <a:ln w="6350">
            <a:solidFill>
              <a:srgbClr val="B8B8B8"/>
            </a:solidFill>
            <a:bevel/>
          </a:ln>
        </p:spPr>
        <p:txBody>
          <a:bodyPr lIns="45719" rIns="45719"/>
          <a:lstStyle/>
          <a:p>
            <a:pPr defTabSz="457200">
              <a:defRPr sz="1200">
                <a:latin typeface="+mn-lt"/>
                <a:ea typeface="+mn-ea"/>
                <a:cs typeface="+mn-cs"/>
                <a:sym typeface="Helvetica"/>
              </a:defRPr>
            </a:pPr>
            <a:endParaRPr/>
          </a:p>
        </p:txBody>
      </p:sp>
    </p:spTree>
    <p:extLst>
      <p:ext uri="{BB962C8B-B14F-4D97-AF65-F5344CB8AC3E}">
        <p14:creationId xmlns:p14="http://schemas.microsoft.com/office/powerpoint/2010/main" val="10852508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157"/>
                                        </p:tgtEl>
                                        <p:attrNameLst>
                                          <p:attrName>style.visibility</p:attrName>
                                        </p:attrNameLst>
                                      </p:cBhvr>
                                      <p:to>
                                        <p:strVal val="visible"/>
                                      </p:to>
                                    </p:set>
                                    <p:anim calcmode="lin" valueType="num">
                                      <p:cBhvr>
                                        <p:cTn id="7" dur="500" fill="hold"/>
                                        <p:tgtEl>
                                          <p:spTgt spid="157"/>
                                        </p:tgtEl>
                                        <p:attrNameLst>
                                          <p:attrName>ppt_w</p:attrName>
                                        </p:attrNameLst>
                                      </p:cBhvr>
                                      <p:tavLst>
                                        <p:tav tm="0">
                                          <p:val>
                                            <p:fltVal val="0"/>
                                          </p:val>
                                        </p:tav>
                                        <p:tav tm="100000">
                                          <p:val>
                                            <p:strVal val="#ppt_w"/>
                                          </p:val>
                                        </p:tav>
                                      </p:tavLst>
                                    </p:anim>
                                    <p:anim calcmode="lin" valueType="num">
                                      <p:cBhvr>
                                        <p:cTn id="8" dur="500" fill="hold"/>
                                        <p:tgtEl>
                                          <p:spTgt spid="1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0" y="159212"/>
            <a:ext cx="9144000" cy="551550"/>
          </a:xfrm>
          <a:prstGeom prst="rect">
            <a:avLst/>
          </a:prstGeom>
          <a:noFill/>
          <a:ln>
            <a:noFill/>
          </a:ln>
        </p:spPr>
        <p:txBody>
          <a:bodyPr spcFirstLastPara="1" vert="horz" wrap="square" lIns="91425" tIns="45700" rIns="91425" bIns="45700" rtlCol="0" anchor="ctr" anchorCtr="0">
            <a:noAutofit/>
          </a:bodyPr>
          <a:lstStyle/>
          <a:p>
            <a:pPr algn="ctr"/>
            <a:r>
              <a:rPr lang="en-CA" sz="1800" u="sng" dirty="0">
                <a:latin typeface="Aptos" panose="020B0004020202020204" pitchFamily="34" charset="0"/>
                <a:ea typeface="Aptos" panose="020B0004020202020204" pitchFamily="34" charset="0"/>
                <a:cs typeface="Aptos" panose="020B0004020202020204" pitchFamily="34" charset="0"/>
              </a:rPr>
              <a:t>Enhancing Locomotive Reliability Through Auxiliary Power Integration</a:t>
            </a:r>
          </a:p>
        </p:txBody>
      </p:sp>
      <p:sp>
        <p:nvSpPr>
          <p:cNvPr id="125" name="Shape 125"/>
          <p:cNvSpPr txBox="1">
            <a:spLocks noGrp="1"/>
          </p:cNvSpPr>
          <p:nvPr>
            <p:ph idx="1"/>
          </p:nvPr>
        </p:nvSpPr>
        <p:spPr>
          <a:xfrm>
            <a:off x="221913" y="710762"/>
            <a:ext cx="8700173" cy="5009676"/>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dk1"/>
              </a:buClr>
              <a:buSzPts val="975"/>
              <a:buNone/>
            </a:pPr>
            <a:endParaRPr lang="en-US" sz="1600" b="1" dirty="0">
              <a:solidFill>
                <a:schemeClr val="dk1"/>
              </a:solidFill>
              <a:latin typeface="Arial" panose="020B0604020202020204" pitchFamily="34" charset="0"/>
              <a:ea typeface="Arial"/>
              <a:cs typeface="Arial" panose="020B0604020202020204" pitchFamily="34" charset="0"/>
              <a:sym typeface="Arial"/>
            </a:endParaRPr>
          </a:p>
          <a:p>
            <a:pPr marL="0" indent="0">
              <a:spcBef>
                <a:spcPts val="0"/>
              </a:spcBef>
              <a:buClr>
                <a:schemeClr val="dk1"/>
              </a:buClr>
              <a:buSzPts val="975"/>
              <a:buNone/>
            </a:pPr>
            <a:r>
              <a:rPr lang="en-US" sz="1200" b="1" dirty="0"/>
              <a:t>Overview</a:t>
            </a:r>
            <a:br>
              <a:rPr lang="en-US" sz="1200" dirty="0"/>
            </a:br>
            <a:r>
              <a:rPr lang="en-US" sz="1200" dirty="0"/>
              <a:t>Automatic Engine Start-Stop (AESS) systems have demonstrated significant value in reducing fuel consumption and emissions for railroads over the years. However, advancements in technology, such as Positive Train Control (PTC), have introduced additional electrical loads, leading to increased stress on locomotive batteries. This added demand has resulted in frequent re-starts due to low battery voltage thereby  diminishing the operational savings initially realized by AESS implementations.</a:t>
            </a:r>
          </a:p>
          <a:p>
            <a:pPr marL="0" indent="0">
              <a:spcBef>
                <a:spcPts val="0"/>
              </a:spcBef>
              <a:buClr>
                <a:schemeClr val="dk1"/>
              </a:buClr>
              <a:buSzPts val="975"/>
              <a:buNone/>
            </a:pPr>
            <a:endParaRPr lang="en-US" sz="1200" b="1" dirty="0">
              <a:solidFill>
                <a:schemeClr val="dk1"/>
              </a:solidFill>
              <a:latin typeface="Arial" panose="020B0604020202020204" pitchFamily="34" charset="0"/>
              <a:cs typeface="Arial" panose="020B0604020202020204" pitchFamily="34" charset="0"/>
              <a:sym typeface="Arial"/>
            </a:endParaRPr>
          </a:p>
          <a:p>
            <a:pPr marL="0" indent="0">
              <a:spcBef>
                <a:spcPts val="0"/>
              </a:spcBef>
              <a:buSzPts val="1300"/>
              <a:buNone/>
            </a:pPr>
            <a:r>
              <a:rPr lang="en-US" sz="1200" b="1" dirty="0"/>
              <a:t>Technical Background</a:t>
            </a:r>
            <a:br>
              <a:rPr lang="en-US" sz="1200" dirty="0"/>
            </a:br>
            <a:r>
              <a:rPr lang="en-US" sz="1200" dirty="0"/>
              <a:t>One potential solution to mitigate these challenges involves integrating an auxiliary power source dedicated to supporting essential loads. This auxiliary system would alleviate the strain on the primary battery, ensuring consistent power availability for critical systems.</a:t>
            </a:r>
            <a:r>
              <a:rPr lang="en-US" sz="1200" dirty="0">
                <a:solidFill>
                  <a:schemeClr val="dk1"/>
                </a:solidFill>
                <a:latin typeface="Arial" panose="020B0604020202020204" pitchFamily="34" charset="0"/>
                <a:cs typeface="Arial" panose="020B0604020202020204" pitchFamily="34" charset="0"/>
                <a:sym typeface="Arial"/>
              </a:rPr>
              <a:t>.  </a:t>
            </a:r>
          </a:p>
          <a:p>
            <a:pPr marL="0" indent="0">
              <a:spcBef>
                <a:spcPts val="0"/>
              </a:spcBef>
              <a:buSzPts val="1300"/>
              <a:buNone/>
            </a:pPr>
            <a:endParaRPr lang="en-US" sz="1200" b="1" dirty="0">
              <a:solidFill>
                <a:schemeClr val="dk1"/>
              </a:solidFill>
              <a:latin typeface="Arial" panose="020B0604020202020204" pitchFamily="34" charset="0"/>
              <a:cs typeface="Arial" panose="020B0604020202020204" pitchFamily="34" charset="0"/>
              <a:sym typeface="Arial"/>
            </a:endParaRPr>
          </a:p>
          <a:p>
            <a:pPr marL="0" indent="0">
              <a:buNone/>
            </a:pPr>
            <a:r>
              <a:rPr lang="en-US" sz="1200" b="1" dirty="0"/>
              <a:t>Conclusions</a:t>
            </a:r>
            <a:br>
              <a:rPr lang="en-US" sz="1200" dirty="0"/>
            </a:br>
            <a:r>
              <a:rPr lang="en-US" sz="1200" dirty="0"/>
              <a:t>Incorporating an auxiliary power source offers several technical benefits:</a:t>
            </a:r>
          </a:p>
          <a:p>
            <a:pPr>
              <a:buFont typeface="+mj-lt"/>
              <a:buAutoNum type="arabicPeriod"/>
            </a:pPr>
            <a:r>
              <a:rPr lang="en-US" sz="1200" b="1" dirty="0"/>
              <a:t>Battery Performance</a:t>
            </a:r>
            <a:r>
              <a:rPr lang="en-US" sz="1200" dirty="0"/>
              <a:t>: Reduces the frequency of low-voltage restarts, thereby enhancing the reliability and lifespan of the locomotive’s starting battery.</a:t>
            </a:r>
          </a:p>
          <a:p>
            <a:pPr>
              <a:buFont typeface="+mj-lt"/>
              <a:buAutoNum type="arabicPeriod"/>
            </a:pPr>
            <a:r>
              <a:rPr lang="en-US" sz="1200" b="1" dirty="0"/>
              <a:t>System Stability</a:t>
            </a:r>
            <a:r>
              <a:rPr lang="en-US" sz="1200" dirty="0"/>
              <a:t>: Minimizes voltage drops that could affect the main computer system, improving overall operational reliability.</a:t>
            </a:r>
          </a:p>
          <a:p>
            <a:pPr>
              <a:buFont typeface="+mj-lt"/>
              <a:buAutoNum type="arabicPeriod"/>
            </a:pPr>
            <a:r>
              <a:rPr lang="en-US" sz="1200" b="1" dirty="0"/>
              <a:t>AESS Optimization</a:t>
            </a:r>
            <a:r>
              <a:rPr lang="en-US" sz="1200" dirty="0"/>
              <a:t>: Facilitates proper functioning of the AESS system, leading to sustained fuel efficiency and reduced greenhouse gas emissions.</a:t>
            </a:r>
          </a:p>
          <a:p>
            <a:pPr marL="0" indent="0">
              <a:spcBef>
                <a:spcPts val="0"/>
              </a:spcBef>
              <a:buSzPts val="1300"/>
              <a:buNone/>
            </a:pPr>
            <a:endParaRPr lang="en-US" sz="1200" b="1" dirty="0">
              <a:solidFill>
                <a:schemeClr val="dk1"/>
              </a:solidFill>
              <a:latin typeface="Arial" panose="020B0604020202020204" pitchFamily="34" charset="0"/>
              <a:ea typeface="Arial"/>
              <a:cs typeface="Arial" panose="020B0604020202020204" pitchFamily="34" charset="0"/>
              <a:sym typeface="Arial"/>
            </a:endParaRPr>
          </a:p>
          <a:p>
            <a:pPr marL="0" indent="0">
              <a:spcBef>
                <a:spcPts val="0"/>
              </a:spcBef>
              <a:buSzPts val="1300"/>
              <a:buNone/>
            </a:pPr>
            <a:r>
              <a:rPr lang="en-US" sz="1200" b="1" dirty="0"/>
              <a:t>Recommendations</a:t>
            </a:r>
            <a:br>
              <a:rPr lang="en-US" sz="1200" dirty="0"/>
            </a:br>
            <a:r>
              <a:rPr lang="en-US" sz="1200" dirty="0"/>
              <a:t>Further research and testing are necessary to comprehensively evaluate the implications of introducing auxiliary power systems. These studies should focus on performance metrics, cost-effectiveness, and long-term impact on locomotive operations.</a:t>
            </a:r>
            <a:endParaRPr lang="en-US" sz="1200" dirty="0">
              <a:solidFill>
                <a:schemeClr val="dk1"/>
              </a:solidFill>
              <a:latin typeface="Arial" panose="020B0604020202020204" pitchFamily="34" charset="0"/>
              <a:ea typeface="Arial"/>
              <a:cs typeface="Arial" panose="020B0604020202020204" pitchFamily="34" charset="0"/>
              <a:sym typeface="Arial"/>
            </a:endParaRPr>
          </a:p>
        </p:txBody>
      </p:sp>
      <p:sp>
        <p:nvSpPr>
          <p:cNvPr id="123" name="Shape 123"/>
          <p:cNvSpPr txBox="1">
            <a:spLocks noGrp="1"/>
          </p:cNvSpPr>
          <p:nvPr>
            <p:ph type="sldNum" sz="quarter" idx="12"/>
          </p:nvPr>
        </p:nvSpPr>
        <p:spPr>
          <a:xfrm>
            <a:off x="5715589" y="5689513"/>
            <a:ext cx="1116109" cy="376885"/>
          </a:xfrm>
          <a:prstGeom prst="rect">
            <a:avLst/>
          </a:prstGeom>
          <a:noFill/>
          <a:ln>
            <a:noFill/>
          </a:ln>
        </p:spPr>
        <p:txBody>
          <a:bodyPr spcFirstLastPara="1" vert="horz" wrap="square" lIns="91425" tIns="45700" rIns="91425" bIns="45700" rtlCol="0" anchor="ctr" anchorCtr="0">
            <a:noAutofit/>
          </a:bodyPr>
          <a:lstStyle/>
          <a:p>
            <a:pPr algn="ctr">
              <a:buClr>
                <a:schemeClr val="dk1"/>
              </a:buClr>
              <a:buSzPts val="1000"/>
            </a:pPr>
            <a:r>
              <a:rPr lang="en-US" sz="700" dirty="0">
                <a:solidFill>
                  <a:schemeClr val="tx1"/>
                </a:solidFill>
              </a:rPr>
              <a:t>Jason Hettermann                                                                            (847) 516-6862/</a:t>
            </a:r>
          </a:p>
          <a:p>
            <a:pPr algn="ctr">
              <a:buClr>
                <a:schemeClr val="dk1"/>
              </a:buClr>
              <a:buSzPts val="1000"/>
            </a:pPr>
            <a:r>
              <a:rPr lang="en-US" sz="700" dirty="0">
                <a:solidFill>
                  <a:schemeClr val="tx1"/>
                </a:solidFill>
              </a:rPr>
              <a:t>jason@fugielrrs.com</a:t>
            </a:r>
          </a:p>
        </p:txBody>
      </p:sp>
      <p:sp>
        <p:nvSpPr>
          <p:cNvPr id="126" name="Shape 126"/>
          <p:cNvSpPr txBox="1"/>
          <p:nvPr/>
        </p:nvSpPr>
        <p:spPr>
          <a:xfrm>
            <a:off x="3109951" y="5504465"/>
            <a:ext cx="2564811" cy="292907"/>
          </a:xfrm>
          <a:prstGeom prst="rect">
            <a:avLst/>
          </a:prstGeom>
          <a:noFill/>
          <a:ln>
            <a:noFill/>
          </a:ln>
        </p:spPr>
        <p:txBody>
          <a:bodyPr spcFirstLastPara="1" wrap="square" lIns="91425" tIns="91425" rIns="91425" bIns="91425" anchor="t" anchorCtr="0">
            <a:noAutofit/>
          </a:bodyPr>
          <a:lstStyle/>
          <a:p>
            <a:pPr algn="ctr"/>
            <a:r>
              <a:rPr lang="en-US" b="1" dirty="0"/>
              <a:t>  Electrical Committee 2025</a:t>
            </a:r>
          </a:p>
        </p:txBody>
      </p:sp>
      <p:sp>
        <p:nvSpPr>
          <p:cNvPr id="7" name="Shape 123">
            <a:extLst>
              <a:ext uri="{FF2B5EF4-FFF2-40B4-BE49-F238E27FC236}">
                <a16:creationId xmlns:a16="http://schemas.microsoft.com/office/drawing/2014/main" id="{B65A43D6-C8A9-03D6-38C1-DDDDE7F23B8F}"/>
              </a:ext>
            </a:extLst>
          </p:cNvPr>
          <p:cNvSpPr txBox="1">
            <a:spLocks/>
          </p:cNvSpPr>
          <p:nvPr/>
        </p:nvSpPr>
        <p:spPr>
          <a:xfrm>
            <a:off x="1842320" y="5689960"/>
            <a:ext cx="1226804" cy="376885"/>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9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000"/>
            </a:pPr>
            <a:r>
              <a:rPr lang="en-US" sz="700" dirty="0">
                <a:solidFill>
                  <a:schemeClr val="tx1"/>
                </a:solidFill>
              </a:rPr>
              <a:t>David Caron </a:t>
            </a:r>
          </a:p>
          <a:p>
            <a:pPr algn="ctr">
              <a:buClr>
                <a:schemeClr val="dk1"/>
              </a:buClr>
              <a:buSzPts val="1000"/>
            </a:pPr>
            <a:r>
              <a:rPr lang="en-US" sz="700" dirty="0">
                <a:solidFill>
                  <a:schemeClr val="tx1"/>
                </a:solidFill>
              </a:rPr>
              <a:t>(450) 692-1376</a:t>
            </a:r>
          </a:p>
          <a:p>
            <a:pPr algn="ctr">
              <a:buClr>
                <a:schemeClr val="dk1"/>
              </a:buClr>
              <a:buSzPts val="1000"/>
            </a:pPr>
            <a:r>
              <a:rPr lang="en-US" sz="700" dirty="0">
                <a:solidFill>
                  <a:schemeClr val="tx1"/>
                </a:solidFill>
              </a:rPr>
              <a:t>david.caron@ekyrail.com</a:t>
            </a:r>
          </a:p>
        </p:txBody>
      </p:sp>
      <p:pic>
        <p:nvPicPr>
          <p:cNvPr id="8" name="Picture 7" descr="A red text with a black background&#10;&#10;Description automatically generated">
            <a:extLst>
              <a:ext uri="{FF2B5EF4-FFF2-40B4-BE49-F238E27FC236}">
                <a16:creationId xmlns:a16="http://schemas.microsoft.com/office/drawing/2014/main" id="{E836D5B6-B4C5-9387-0E6E-022CFEC83490}"/>
              </a:ext>
            </a:extLst>
          </p:cNvPr>
          <p:cNvPicPr>
            <a:picLocks noChangeAspect="1"/>
          </p:cNvPicPr>
          <p:nvPr/>
        </p:nvPicPr>
        <p:blipFill>
          <a:blip r:embed="rId3"/>
          <a:stretch>
            <a:fillRect/>
          </a:stretch>
        </p:blipFill>
        <p:spPr>
          <a:xfrm>
            <a:off x="5768192" y="5318081"/>
            <a:ext cx="1257746" cy="371879"/>
          </a:xfrm>
          <a:prstGeom prst="rect">
            <a:avLst/>
          </a:prstGeom>
        </p:spPr>
      </p:pic>
      <p:pic>
        <p:nvPicPr>
          <p:cNvPr id="12" name="Picture 11" descr="A logo of a train track&#10;&#10;Description automatically generated">
            <a:extLst>
              <a:ext uri="{FF2B5EF4-FFF2-40B4-BE49-F238E27FC236}">
                <a16:creationId xmlns:a16="http://schemas.microsoft.com/office/drawing/2014/main" id="{D920B901-C925-3542-EC55-2C224F1374EF}"/>
              </a:ext>
            </a:extLst>
          </p:cNvPr>
          <p:cNvPicPr>
            <a:picLocks noChangeAspect="1"/>
          </p:cNvPicPr>
          <p:nvPr/>
        </p:nvPicPr>
        <p:blipFill>
          <a:blip r:embed="rId4"/>
          <a:stretch>
            <a:fillRect/>
          </a:stretch>
        </p:blipFill>
        <p:spPr>
          <a:xfrm>
            <a:off x="1921333" y="5345253"/>
            <a:ext cx="1257746" cy="318424"/>
          </a:xfrm>
          <a:prstGeom prst="rect">
            <a:avLst/>
          </a:prstGeom>
        </p:spPr>
      </p:pic>
    </p:spTree>
    <p:extLst>
      <p:ext uri="{BB962C8B-B14F-4D97-AF65-F5344CB8AC3E}">
        <p14:creationId xmlns:p14="http://schemas.microsoft.com/office/powerpoint/2010/main" val="142017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0" y="914400"/>
            <a:ext cx="9144000" cy="551550"/>
          </a:xfrm>
          <a:prstGeom prst="rect">
            <a:avLst/>
          </a:prstGeom>
          <a:noFill/>
          <a:ln>
            <a:noFill/>
          </a:ln>
        </p:spPr>
        <p:txBody>
          <a:bodyPr spcFirstLastPara="1" vert="horz" wrap="square" lIns="91425" tIns="45700" rIns="91425" bIns="45700" rtlCol="0" anchor="ctr" anchorCtr="0">
            <a:noAutofit/>
          </a:bodyPr>
          <a:lstStyle/>
          <a:p>
            <a:pPr algn="ctr"/>
            <a:r>
              <a:rPr lang="en-US" sz="2200" dirty="0"/>
              <a:t>Locomotive Wiring and Governing Specifications</a:t>
            </a:r>
          </a:p>
        </p:txBody>
      </p:sp>
      <p:sp>
        <p:nvSpPr>
          <p:cNvPr id="125" name="Shape 125"/>
          <p:cNvSpPr txBox="1">
            <a:spLocks noGrp="1"/>
          </p:cNvSpPr>
          <p:nvPr>
            <p:ph idx="1"/>
          </p:nvPr>
        </p:nvSpPr>
        <p:spPr>
          <a:xfrm>
            <a:off x="228600" y="1295773"/>
            <a:ext cx="8713544" cy="3983384"/>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dk1"/>
              </a:buClr>
              <a:buSzPts val="975"/>
              <a:buNone/>
            </a:pPr>
            <a:endParaRPr lang="en-US" sz="1200" b="1" dirty="0">
              <a:solidFill>
                <a:schemeClr val="dk1"/>
              </a:solidFill>
              <a:latin typeface="Arial" panose="020B0604020202020204" pitchFamily="34" charset="0"/>
              <a:ea typeface="Arial"/>
              <a:cs typeface="Arial" panose="020B0604020202020204" pitchFamily="34" charset="0"/>
              <a:sym typeface="Arial"/>
            </a:endParaRPr>
          </a:p>
          <a:p>
            <a:pPr marL="0" indent="0">
              <a:spcBef>
                <a:spcPts val="0"/>
              </a:spcBef>
              <a:buClr>
                <a:schemeClr val="dk1"/>
              </a:buClr>
              <a:buSzPts val="975"/>
              <a:buNone/>
            </a:pPr>
            <a:r>
              <a:rPr lang="en-US" sz="1200" b="1" dirty="0">
                <a:solidFill>
                  <a:schemeClr val="dk1"/>
                </a:solidFill>
                <a:latin typeface="Arial" panose="020B0604020202020204" pitchFamily="34" charset="0"/>
                <a:ea typeface="Arial"/>
                <a:cs typeface="Arial" panose="020B0604020202020204" pitchFamily="34" charset="0"/>
                <a:sym typeface="Arial"/>
              </a:rPr>
              <a:t>Abstract</a:t>
            </a:r>
            <a:r>
              <a:rPr lang="en-US" sz="1200" dirty="0">
                <a:solidFill>
                  <a:schemeClr val="dk1"/>
                </a:solidFill>
                <a:latin typeface="Arial" panose="020B0604020202020204" pitchFamily="34" charset="0"/>
                <a:ea typeface="Arial"/>
                <a:cs typeface="Arial" panose="020B0604020202020204" pitchFamily="34" charset="0"/>
                <a:sym typeface="Arial"/>
              </a:rPr>
              <a:t> </a:t>
            </a:r>
            <a:endParaRPr lang="en-US" sz="1200" dirty="0">
              <a:solidFill>
                <a:schemeClr val="dk1"/>
              </a:solidFill>
              <a:latin typeface="Arial" panose="020B0604020202020204" pitchFamily="34" charset="0"/>
              <a:cs typeface="Arial" panose="020B0604020202020204" pitchFamily="34" charset="0"/>
              <a:sym typeface="Arial"/>
            </a:endParaRPr>
          </a:p>
          <a:p>
            <a:pPr marL="285750">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USA/Canada Locomotive Wiring are rated at 125°C insulation and they follow AAR RP-585/S501 specifications. </a:t>
            </a:r>
          </a:p>
          <a:p>
            <a:pPr marL="285750">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The wires are tested to a set of rigorous Electrical, Mechanical and Physical tests outlined in the specification to guarantee at least 20 years cable service life.  </a:t>
            </a:r>
          </a:p>
          <a:p>
            <a:pPr marL="0" indent="0">
              <a:spcBef>
                <a:spcPts val="0"/>
              </a:spcBef>
              <a:buSzPts val="1300"/>
              <a:buNone/>
            </a:pPr>
            <a:endParaRPr lang="en-US" sz="1200" b="1" dirty="0">
              <a:solidFill>
                <a:schemeClr val="dk1"/>
              </a:solidFill>
              <a:latin typeface="Arial" panose="020B0604020202020204" pitchFamily="34" charset="0"/>
              <a:cs typeface="Arial" panose="020B0604020202020204" pitchFamily="34" charset="0"/>
              <a:sym typeface="Arial"/>
            </a:endParaRPr>
          </a:p>
          <a:p>
            <a:pPr marL="0" indent="0">
              <a:spcBef>
                <a:spcPts val="0"/>
              </a:spcBef>
              <a:buSzPts val="1300"/>
              <a:buNone/>
            </a:pPr>
            <a:r>
              <a:rPr lang="en-US" sz="1200" b="1" dirty="0">
                <a:solidFill>
                  <a:schemeClr val="dk1"/>
                </a:solidFill>
                <a:latin typeface="Arial" panose="020B0604020202020204" pitchFamily="34" charset="0"/>
                <a:cs typeface="Arial" panose="020B0604020202020204" pitchFamily="34" charset="0"/>
                <a:sym typeface="Arial"/>
              </a:rPr>
              <a:t>Background</a:t>
            </a:r>
          </a:p>
          <a:p>
            <a:pPr marL="285750">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S501 (1983) was the first AAR locomotive wiring specification, it was changed in 2001 to AAR RP-585. </a:t>
            </a:r>
          </a:p>
          <a:p>
            <a:pPr marL="285750">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AAR RP-585 specifies class I Tin Copper conductor and a C</a:t>
            </a:r>
            <a:r>
              <a:rPr lang="en-US" sz="1200" dirty="0">
                <a:solidFill>
                  <a:schemeClr val="dk1"/>
                </a:solidFill>
                <a:latin typeface="Arial" panose="020B0604020202020204" pitchFamily="34" charset="0"/>
                <a:cs typeface="Arial" panose="020B0604020202020204" pitchFamily="34" charset="0"/>
              </a:rPr>
              <a:t>ross-Linked Polyolefin insulation for </a:t>
            </a:r>
            <a:r>
              <a:rPr lang="en-US" sz="1200" dirty="0">
                <a:solidFill>
                  <a:schemeClr val="dk1"/>
                </a:solidFill>
                <a:latin typeface="Arial" panose="020B0604020202020204" pitchFamily="34" charset="0"/>
                <a:cs typeface="Arial" panose="020B0604020202020204" pitchFamily="34" charset="0"/>
                <a:sym typeface="Arial"/>
              </a:rPr>
              <a:t>600V and 2000V wiring</a:t>
            </a:r>
            <a:r>
              <a:rPr lang="en-US" sz="1200" dirty="0">
                <a:solidFill>
                  <a:schemeClr val="dk1"/>
                </a:solidFill>
                <a:latin typeface="Arial" panose="020B0604020202020204" pitchFamily="34" charset="0"/>
                <a:cs typeface="Arial" panose="020B0604020202020204" pitchFamily="34" charset="0"/>
              </a:rPr>
              <a:t>.</a:t>
            </a:r>
            <a:endParaRPr lang="en-US" sz="1200" dirty="0">
              <a:solidFill>
                <a:schemeClr val="dk1"/>
              </a:solidFill>
              <a:latin typeface="Arial" panose="020B0604020202020204" pitchFamily="34" charset="0"/>
              <a:cs typeface="Arial" panose="020B0604020202020204" pitchFamily="34" charset="0"/>
              <a:sym typeface="Arial"/>
            </a:endParaRPr>
          </a:p>
          <a:p>
            <a:pPr marL="0" indent="0">
              <a:spcBef>
                <a:spcPts val="0"/>
              </a:spcBef>
              <a:buSzPts val="1300"/>
              <a:buNone/>
            </a:pPr>
            <a:r>
              <a:rPr lang="en-US" sz="1200" b="1" dirty="0">
                <a:solidFill>
                  <a:schemeClr val="dk1"/>
                </a:solidFill>
                <a:latin typeface="Arial" panose="020B0604020202020204" pitchFamily="34" charset="0"/>
                <a:cs typeface="Arial" panose="020B0604020202020204" pitchFamily="34" charset="0"/>
                <a:sym typeface="Arial"/>
              </a:rPr>
              <a:t>Conclusion </a:t>
            </a:r>
            <a:endParaRPr lang="en-US" sz="1200" dirty="0">
              <a:solidFill>
                <a:schemeClr val="dk1"/>
              </a:solidFill>
              <a:latin typeface="Arial" panose="020B0604020202020204" pitchFamily="34" charset="0"/>
              <a:cs typeface="Arial" panose="020B0604020202020204" pitchFamily="34" charset="0"/>
              <a:sym typeface="Arial"/>
            </a:endParaRPr>
          </a:p>
          <a:p>
            <a:pPr marL="285750">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North America locomotive manufacturers have been using this wire technology since the 1970’s with no known failures. The wire is used for all 600V and 2000V applications including Lockers, Cabinets and Traction Motor Leads.    </a:t>
            </a:r>
          </a:p>
          <a:p>
            <a:pPr marL="285750">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Full details will be discussed at the Spring 2025 Convention in Indianapolis.</a:t>
            </a:r>
          </a:p>
          <a:p>
            <a:pPr marL="0" indent="0">
              <a:spcBef>
                <a:spcPts val="0"/>
              </a:spcBef>
              <a:buSzPts val="1300"/>
              <a:buNone/>
            </a:pPr>
            <a:endParaRPr lang="en-US" sz="1200" b="1" dirty="0">
              <a:solidFill>
                <a:schemeClr val="dk1"/>
              </a:solidFill>
              <a:latin typeface="Arial" panose="020B0604020202020204" pitchFamily="34" charset="0"/>
              <a:ea typeface="Arial"/>
              <a:cs typeface="Arial" panose="020B0604020202020204" pitchFamily="34" charset="0"/>
              <a:sym typeface="Arial"/>
            </a:endParaRPr>
          </a:p>
          <a:p>
            <a:pPr marL="0" indent="0">
              <a:spcBef>
                <a:spcPts val="0"/>
              </a:spcBef>
              <a:buSzPts val="1300"/>
              <a:buNone/>
            </a:pPr>
            <a:r>
              <a:rPr lang="en-US" sz="1200" b="1" dirty="0">
                <a:solidFill>
                  <a:schemeClr val="dk1"/>
                </a:solidFill>
                <a:latin typeface="Arial" panose="020B0604020202020204" pitchFamily="34" charset="0"/>
                <a:ea typeface="Arial"/>
                <a:cs typeface="Arial" panose="020B0604020202020204" pitchFamily="34" charset="0"/>
                <a:sym typeface="Arial"/>
              </a:rPr>
              <a:t>Recommendation</a:t>
            </a:r>
            <a:endParaRPr lang="en-US" sz="1200" dirty="0">
              <a:solidFill>
                <a:schemeClr val="dk1"/>
              </a:solidFill>
              <a:latin typeface="Arial" panose="020B0604020202020204" pitchFamily="34" charset="0"/>
              <a:ea typeface="Arial"/>
              <a:cs typeface="Arial" panose="020B0604020202020204" pitchFamily="34" charset="0"/>
              <a:sym typeface="Arial"/>
            </a:endParaRPr>
          </a:p>
          <a:p>
            <a:pPr marL="285750">
              <a:lnSpc>
                <a:spcPct val="95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AAR RP-585 wire qualification proved itself in the North America Locomotive market for flexibility and reliability. Additional Flame, Smoke and Toxicity (FST) like NFPA 130 (Flame and Smoke), ASTM E662 (Smoke) and BSS 7239 (Toxicity) can be added. </a:t>
            </a:r>
          </a:p>
          <a:p>
            <a:pPr marL="0" indent="0">
              <a:spcBef>
                <a:spcPts val="1380"/>
              </a:spcBef>
              <a:buSzPts val="1300"/>
              <a:buNone/>
            </a:pPr>
            <a:endParaRPr lang="en-US" sz="1200" dirty="0">
              <a:solidFill>
                <a:schemeClr val="dk1"/>
              </a:solidFill>
              <a:latin typeface="Arial" panose="020B0604020202020204" pitchFamily="34" charset="0"/>
              <a:ea typeface="Arial"/>
              <a:cs typeface="Arial" panose="020B0604020202020204" pitchFamily="34" charset="0"/>
              <a:sym typeface="Arial"/>
            </a:endParaRPr>
          </a:p>
        </p:txBody>
      </p:sp>
      <p:sp>
        <p:nvSpPr>
          <p:cNvPr id="123" name="Shape 123"/>
          <p:cNvSpPr txBox="1">
            <a:spLocks noGrp="1"/>
          </p:cNvSpPr>
          <p:nvPr>
            <p:ph type="sldNum" sz="quarter" idx="12"/>
          </p:nvPr>
        </p:nvSpPr>
        <p:spPr>
          <a:xfrm>
            <a:off x="2964608" y="5095063"/>
            <a:ext cx="3893392" cy="772338"/>
          </a:xfrm>
          <a:prstGeom prst="rect">
            <a:avLst/>
          </a:prstGeom>
          <a:noFill/>
          <a:ln>
            <a:noFill/>
          </a:ln>
        </p:spPr>
        <p:txBody>
          <a:bodyPr spcFirstLastPara="1" vert="horz" wrap="square" lIns="91425" tIns="45700" rIns="91425" bIns="45700" rtlCol="0" anchor="ctr" anchorCtr="0">
            <a:noAutofit/>
          </a:bodyPr>
          <a:lstStyle/>
          <a:p>
            <a:pPr algn="ctr">
              <a:buClr>
                <a:schemeClr val="dk1"/>
              </a:buClr>
              <a:buSzPts val="1000"/>
            </a:pPr>
            <a:r>
              <a:rPr lang="en-US" dirty="0">
                <a:solidFill>
                  <a:schemeClr val="tx1"/>
                </a:solidFill>
              </a:rPr>
              <a:t>Gil Shoshani, </a:t>
            </a:r>
          </a:p>
          <a:p>
            <a:pPr algn="ctr">
              <a:buClr>
                <a:schemeClr val="dk1"/>
              </a:buClr>
              <a:buSzPts val="1000"/>
            </a:pPr>
            <a:r>
              <a:rPr lang="en-US" dirty="0">
                <a:solidFill>
                  <a:schemeClr val="tx1"/>
                </a:solidFill>
              </a:rPr>
              <a:t>Jim Notarfrancesco, </a:t>
            </a:r>
          </a:p>
          <a:p>
            <a:pPr algn="ctr">
              <a:buClr>
                <a:schemeClr val="dk1"/>
              </a:buClr>
              <a:buSzPts val="1000"/>
            </a:pPr>
            <a:r>
              <a:rPr lang="en-US" dirty="0">
                <a:solidFill>
                  <a:schemeClr val="tx1"/>
                </a:solidFill>
              </a:rPr>
              <a:t>Presented by Oleg Goureev</a:t>
            </a:r>
          </a:p>
        </p:txBody>
      </p:sp>
      <p:pic>
        <p:nvPicPr>
          <p:cNvPr id="2" name="Picture 1" descr="Text&#10;&#10;Description automatically generated">
            <a:extLst>
              <a:ext uri="{FF2B5EF4-FFF2-40B4-BE49-F238E27FC236}">
                <a16:creationId xmlns:a16="http://schemas.microsoft.com/office/drawing/2014/main" id="{C7D46DBA-6D2A-8ACF-55B9-3748698DD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5520551"/>
            <a:ext cx="2196984" cy="418055"/>
          </a:xfrm>
          <a:prstGeom prst="rect">
            <a:avLst/>
          </a:prstGeom>
        </p:spPr>
      </p:pic>
    </p:spTree>
    <p:extLst>
      <p:ext uri="{BB962C8B-B14F-4D97-AF65-F5344CB8AC3E}">
        <p14:creationId xmlns:p14="http://schemas.microsoft.com/office/powerpoint/2010/main" val="553491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0" y="914400"/>
            <a:ext cx="9144000" cy="551550"/>
          </a:xfrm>
          <a:prstGeom prst="rect">
            <a:avLst/>
          </a:prstGeom>
          <a:noFill/>
          <a:ln>
            <a:noFill/>
          </a:ln>
        </p:spPr>
        <p:txBody>
          <a:bodyPr spcFirstLastPara="1" vert="horz" wrap="square" lIns="91425" tIns="45700" rIns="91425" bIns="45700" rtlCol="0" anchor="ctr" anchorCtr="0">
            <a:noAutofit/>
          </a:bodyPr>
          <a:lstStyle/>
          <a:p>
            <a:pPr algn="ctr"/>
            <a:r>
              <a:rPr lang="en-US" sz="2200" dirty="0"/>
              <a:t>Diesel Electric AC Locomotives</a:t>
            </a:r>
          </a:p>
        </p:txBody>
      </p:sp>
      <p:sp>
        <p:nvSpPr>
          <p:cNvPr id="125" name="Shape 125"/>
          <p:cNvSpPr txBox="1">
            <a:spLocks noGrp="1"/>
          </p:cNvSpPr>
          <p:nvPr>
            <p:ph idx="1"/>
          </p:nvPr>
        </p:nvSpPr>
        <p:spPr>
          <a:xfrm>
            <a:off x="228600" y="1524000"/>
            <a:ext cx="8713544" cy="3505201"/>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dk1"/>
              </a:buClr>
              <a:buSzPts val="975"/>
              <a:buNone/>
            </a:pPr>
            <a:r>
              <a:rPr lang="en-US" sz="1200" b="1" dirty="0">
                <a:solidFill>
                  <a:schemeClr val="dk1"/>
                </a:solidFill>
                <a:latin typeface="Arial" panose="020B0604020202020204" pitchFamily="34" charset="0"/>
                <a:ea typeface="Arial"/>
                <a:cs typeface="Arial" panose="020B0604020202020204" pitchFamily="34" charset="0"/>
                <a:sym typeface="Arial"/>
              </a:rPr>
              <a:t>Abstract</a:t>
            </a:r>
            <a:r>
              <a:rPr lang="en-US" sz="1200" dirty="0">
                <a:solidFill>
                  <a:schemeClr val="dk1"/>
                </a:solidFill>
                <a:latin typeface="Arial" panose="020B0604020202020204" pitchFamily="34" charset="0"/>
                <a:ea typeface="Arial"/>
                <a:cs typeface="Arial" panose="020B0604020202020204" pitchFamily="34" charset="0"/>
                <a:sym typeface="Arial"/>
              </a:rPr>
              <a:t> </a:t>
            </a:r>
            <a:endParaRPr lang="en-US" sz="1200" dirty="0">
              <a:solidFill>
                <a:schemeClr val="dk1"/>
              </a:solidFill>
              <a:latin typeface="Arial" panose="020B0604020202020204" pitchFamily="34" charset="0"/>
              <a:cs typeface="Arial" panose="020B0604020202020204" pitchFamily="34" charset="0"/>
              <a:sym typeface="Arial"/>
            </a:endParaRPr>
          </a:p>
          <a:p>
            <a:pPr marL="0" indent="0">
              <a:spcBef>
                <a:spcPts val="0"/>
              </a:spcBef>
              <a:buSzPts val="1300"/>
              <a:buNone/>
            </a:pPr>
            <a:r>
              <a:rPr lang="en-US" sz="1200" dirty="0">
                <a:solidFill>
                  <a:schemeClr val="dk1"/>
                </a:solidFill>
                <a:latin typeface="Arial" panose="020B0604020202020204" pitchFamily="34" charset="0"/>
                <a:cs typeface="Arial" panose="020B0604020202020204" pitchFamily="34" charset="0"/>
                <a:sym typeface="Arial"/>
              </a:rPr>
              <a:t>The adoption of diesel-electric transmission systems and the evolution from DC to AC locomotives represent significant advancements in railroad technology. This paper highlights the operational efficiency and cost-effectiveness of these systems, particularly the advantages of AC traction motors.</a:t>
            </a:r>
          </a:p>
          <a:p>
            <a:pPr marL="0" indent="0">
              <a:spcBef>
                <a:spcPts val="0"/>
              </a:spcBef>
              <a:buSzPts val="1300"/>
              <a:buNone/>
            </a:pPr>
            <a:endParaRPr lang="en-US" sz="1200" b="1" dirty="0">
              <a:solidFill>
                <a:schemeClr val="dk1"/>
              </a:solidFill>
              <a:latin typeface="Arial" panose="020B0604020202020204" pitchFamily="34" charset="0"/>
              <a:cs typeface="Arial" panose="020B0604020202020204" pitchFamily="34" charset="0"/>
              <a:sym typeface="Arial"/>
            </a:endParaRPr>
          </a:p>
          <a:p>
            <a:pPr marL="0" indent="0">
              <a:spcBef>
                <a:spcPts val="0"/>
              </a:spcBef>
              <a:buSzPts val="1300"/>
              <a:buNone/>
            </a:pPr>
            <a:r>
              <a:rPr lang="en-US" sz="1200" b="1" dirty="0">
                <a:solidFill>
                  <a:schemeClr val="dk1"/>
                </a:solidFill>
                <a:latin typeface="Arial" panose="020B0604020202020204" pitchFamily="34" charset="0"/>
                <a:cs typeface="Arial" panose="020B0604020202020204" pitchFamily="34" charset="0"/>
                <a:sym typeface="Arial"/>
              </a:rPr>
              <a:t>Background</a:t>
            </a:r>
          </a:p>
          <a:p>
            <a:pPr marL="0" indent="0">
              <a:spcBef>
                <a:spcPts val="0"/>
              </a:spcBef>
              <a:buSzPts val="1300"/>
              <a:buNone/>
            </a:pPr>
            <a:r>
              <a:rPr lang="en-US" sz="1200" dirty="0">
                <a:solidFill>
                  <a:schemeClr val="dk1"/>
                </a:solidFill>
                <a:latin typeface="Arial" panose="020B0604020202020204" pitchFamily="34" charset="0"/>
                <a:cs typeface="Arial" panose="020B0604020202020204" pitchFamily="34" charset="0"/>
                <a:sym typeface="Arial"/>
              </a:rPr>
              <a:t>A diesel-electric transmission system is composed of a diesel engine connected to an electric generator, which then powers electric motors. Railroads adopted this technology because it offered greater flexibility and performance over steam locomotives, along with lowering operating and maintenance costs.</a:t>
            </a:r>
          </a:p>
          <a:p>
            <a:pPr marL="0" indent="0">
              <a:spcBef>
                <a:spcPts val="0"/>
              </a:spcBef>
              <a:buSzPts val="1300"/>
              <a:buNone/>
            </a:pPr>
            <a:endParaRPr lang="en-US" sz="1200" b="1" dirty="0">
              <a:solidFill>
                <a:schemeClr val="dk1"/>
              </a:solidFill>
              <a:latin typeface="Arial" panose="020B0604020202020204" pitchFamily="34" charset="0"/>
              <a:cs typeface="Arial" panose="020B0604020202020204" pitchFamily="34" charset="0"/>
              <a:sym typeface="Arial"/>
            </a:endParaRPr>
          </a:p>
          <a:p>
            <a:pPr marL="0" indent="0">
              <a:spcBef>
                <a:spcPts val="0"/>
              </a:spcBef>
              <a:buSzPts val="1300"/>
              <a:buNone/>
            </a:pPr>
            <a:r>
              <a:rPr lang="en-US" sz="1200" b="1" dirty="0">
                <a:solidFill>
                  <a:schemeClr val="dk1"/>
                </a:solidFill>
                <a:latin typeface="Arial" panose="020B0604020202020204" pitchFamily="34" charset="0"/>
                <a:cs typeface="Arial" panose="020B0604020202020204" pitchFamily="34" charset="0"/>
                <a:sym typeface="Arial"/>
              </a:rPr>
              <a:t>Conclusion </a:t>
            </a:r>
            <a:endParaRPr lang="en-US" sz="1000" dirty="0">
              <a:solidFill>
                <a:schemeClr val="dk1"/>
              </a:solidFill>
              <a:latin typeface="Arial" panose="020B0604020202020204" pitchFamily="34" charset="0"/>
              <a:cs typeface="Arial" panose="020B0604020202020204" pitchFamily="34" charset="0"/>
              <a:sym typeface="Arial"/>
            </a:endParaRPr>
          </a:p>
          <a:p>
            <a:pPr marL="0" indent="0">
              <a:spcBef>
                <a:spcPts val="0"/>
              </a:spcBef>
              <a:buSzPts val="1300"/>
              <a:buNone/>
            </a:pPr>
            <a:r>
              <a:rPr lang="en-US" sz="1200" dirty="0">
                <a:solidFill>
                  <a:schemeClr val="dk1"/>
                </a:solidFill>
                <a:latin typeface="Arial" panose="020B0604020202020204" pitchFamily="34" charset="0"/>
                <a:ea typeface="Arial"/>
                <a:cs typeface="Arial" panose="020B0604020202020204" pitchFamily="34" charset="0"/>
                <a:sym typeface="Arial"/>
              </a:rPr>
              <a:t>The transition to AC locomotives, equipped with AC Variable Frequency Drives (VFDs) and AC traction motors, offers superior performance compared to their </a:t>
            </a:r>
            <a:r>
              <a:rPr lang="en-US" sz="1200">
                <a:solidFill>
                  <a:schemeClr val="dk1"/>
                </a:solidFill>
                <a:latin typeface="Arial" panose="020B0604020202020204" pitchFamily="34" charset="0"/>
                <a:ea typeface="Arial"/>
                <a:cs typeface="Arial" panose="020B0604020202020204" pitchFamily="34" charset="0"/>
                <a:sym typeface="Arial"/>
              </a:rPr>
              <a:t>DC counterparts. </a:t>
            </a:r>
            <a:r>
              <a:rPr lang="en-US" sz="1200" dirty="0">
                <a:solidFill>
                  <a:schemeClr val="dk1"/>
                </a:solidFill>
                <a:latin typeface="Arial" panose="020B0604020202020204" pitchFamily="34" charset="0"/>
                <a:ea typeface="Arial"/>
                <a:cs typeface="Arial" panose="020B0604020202020204" pitchFamily="34" charset="0"/>
                <a:sym typeface="Arial"/>
              </a:rPr>
              <a:t>The ability of VFDs to convert DC power to three-phase AC power, optimizing each traction motor individually, ensures maximum torque production and reduces wheel slip.</a:t>
            </a:r>
          </a:p>
          <a:p>
            <a:pPr marL="0" indent="0">
              <a:spcBef>
                <a:spcPts val="0"/>
              </a:spcBef>
              <a:buSzPts val="1300"/>
              <a:buNone/>
            </a:pPr>
            <a:endParaRPr lang="en-US" sz="1200" b="1" dirty="0">
              <a:solidFill>
                <a:schemeClr val="dk1"/>
              </a:solidFill>
              <a:latin typeface="Arial" panose="020B0604020202020204" pitchFamily="34" charset="0"/>
              <a:ea typeface="Arial"/>
              <a:cs typeface="Arial" panose="020B0604020202020204" pitchFamily="34" charset="0"/>
              <a:sym typeface="Arial"/>
            </a:endParaRPr>
          </a:p>
          <a:p>
            <a:pPr marL="0" indent="0">
              <a:spcBef>
                <a:spcPts val="0"/>
              </a:spcBef>
              <a:buSzPts val="1300"/>
              <a:buNone/>
            </a:pPr>
            <a:r>
              <a:rPr lang="en-US" sz="1200" b="1" dirty="0">
                <a:solidFill>
                  <a:schemeClr val="dk1"/>
                </a:solidFill>
                <a:latin typeface="Arial" panose="020B0604020202020204" pitchFamily="34" charset="0"/>
                <a:ea typeface="Arial"/>
                <a:cs typeface="Arial" panose="020B0604020202020204" pitchFamily="34" charset="0"/>
                <a:sym typeface="Arial"/>
              </a:rPr>
              <a:t>Recommendation</a:t>
            </a:r>
          </a:p>
          <a:p>
            <a:pPr marL="0" indent="0">
              <a:spcBef>
                <a:spcPts val="0"/>
              </a:spcBef>
              <a:buSzPts val="1300"/>
              <a:buNone/>
            </a:pPr>
            <a:r>
              <a:rPr lang="en-US" sz="1200" dirty="0">
                <a:solidFill>
                  <a:schemeClr val="dk1"/>
                </a:solidFill>
                <a:latin typeface="Arial" panose="020B0604020202020204" pitchFamily="34" charset="0"/>
                <a:ea typeface="Arial"/>
                <a:cs typeface="Arial" panose="020B0604020202020204" pitchFamily="34" charset="0"/>
                <a:sym typeface="Arial"/>
              </a:rPr>
              <a:t>Despite the higher initial costs of AC inverters, the long-term benefits, including reduced maintenance and improved efficiency, make them a valuable investment for the railroad industry.</a:t>
            </a:r>
          </a:p>
        </p:txBody>
      </p:sp>
      <p:sp>
        <p:nvSpPr>
          <p:cNvPr id="123" name="Shape 123"/>
          <p:cNvSpPr txBox="1">
            <a:spLocks noGrp="1"/>
          </p:cNvSpPr>
          <p:nvPr>
            <p:ph type="sldNum" sz="quarter" idx="12"/>
          </p:nvPr>
        </p:nvSpPr>
        <p:spPr>
          <a:xfrm>
            <a:off x="2834640" y="5246371"/>
            <a:ext cx="4114800" cy="685799"/>
          </a:xfrm>
          <a:prstGeom prst="rect">
            <a:avLst/>
          </a:prstGeom>
          <a:noFill/>
          <a:ln>
            <a:noFill/>
          </a:ln>
        </p:spPr>
        <p:txBody>
          <a:bodyPr spcFirstLastPara="1" vert="horz" wrap="square" lIns="91425" tIns="45700" rIns="91425" bIns="45700" rtlCol="0" anchor="ctr" anchorCtr="0">
            <a:noAutofit/>
          </a:bodyPr>
          <a:lstStyle/>
          <a:p>
            <a:pPr algn="ctr">
              <a:buClr>
                <a:schemeClr val="dk1"/>
              </a:buClr>
              <a:buSzPts val="1000"/>
            </a:pPr>
            <a:r>
              <a:rPr lang="en-US" sz="1000" dirty="0">
                <a:solidFill>
                  <a:schemeClr val="dk1"/>
                </a:solidFill>
                <a:latin typeface="Arial"/>
                <a:ea typeface="Arial"/>
                <a:cs typeface="Arial"/>
                <a:sym typeface="Arial"/>
              </a:rPr>
              <a:t>Randell L. Honc, SWRI</a:t>
            </a:r>
          </a:p>
          <a:p>
            <a:pPr algn="ctr">
              <a:buClr>
                <a:schemeClr val="dk1"/>
              </a:buClr>
              <a:buSzPts val="1000"/>
            </a:pPr>
            <a:r>
              <a:rPr lang="en-US" sz="1000" dirty="0">
                <a:solidFill>
                  <a:schemeClr val="dk1"/>
                </a:solidFill>
                <a:latin typeface="Arial"/>
                <a:ea typeface="Arial"/>
                <a:cs typeface="Arial"/>
                <a:sym typeface="Arial"/>
              </a:rPr>
              <a:t>Shane Sledge, NS</a:t>
            </a:r>
          </a:p>
          <a:p>
            <a:pPr algn="ctr">
              <a:buClr>
                <a:schemeClr val="dk1"/>
              </a:buClr>
              <a:buSzPts val="1000"/>
            </a:pPr>
            <a:endParaRPr lang="en-US" sz="1000" dirty="0">
              <a:solidFill>
                <a:schemeClr val="dk1"/>
              </a:solidFill>
              <a:latin typeface="Arial"/>
              <a:ea typeface="Arial"/>
              <a:cs typeface="Arial"/>
              <a:sym typeface="Arial"/>
            </a:endParaRPr>
          </a:p>
          <a:p>
            <a:pPr algn="ctr">
              <a:buClr>
                <a:schemeClr val="dk1"/>
              </a:buClr>
              <a:buSzPts val="1000"/>
            </a:pPr>
            <a:r>
              <a:rPr lang="en-US" sz="1000" dirty="0">
                <a:solidFill>
                  <a:schemeClr val="dk1"/>
                </a:solidFill>
                <a:latin typeface="Arial"/>
                <a:ea typeface="Arial"/>
                <a:cs typeface="Arial"/>
                <a:sym typeface="Arial"/>
              </a:rPr>
              <a:t>LMOA Electrical Committee 2025</a:t>
            </a:r>
          </a:p>
        </p:txBody>
      </p:sp>
      <p:pic>
        <p:nvPicPr>
          <p:cNvPr id="2" name="Picture 1">
            <a:extLst>
              <a:ext uri="{FF2B5EF4-FFF2-40B4-BE49-F238E27FC236}">
                <a16:creationId xmlns:a16="http://schemas.microsoft.com/office/drawing/2014/main" id="{817936DB-F36F-F914-5873-3774F57E42DB}"/>
              </a:ext>
            </a:extLst>
          </p:cNvPr>
          <p:cNvPicPr>
            <a:picLocks noChangeAspect="1"/>
          </p:cNvPicPr>
          <p:nvPr/>
        </p:nvPicPr>
        <p:blipFill>
          <a:blip r:embed="rId3"/>
          <a:stretch>
            <a:fillRect/>
          </a:stretch>
        </p:blipFill>
        <p:spPr>
          <a:xfrm>
            <a:off x="6924923" y="5570031"/>
            <a:ext cx="2011680" cy="356135"/>
          </a:xfrm>
          <a:prstGeom prst="rect">
            <a:avLst/>
          </a:prstGeom>
        </p:spPr>
      </p:pic>
      <p:pic>
        <p:nvPicPr>
          <p:cNvPr id="3" name="Picture 2">
            <a:extLst>
              <a:ext uri="{FF2B5EF4-FFF2-40B4-BE49-F238E27FC236}">
                <a16:creationId xmlns:a16="http://schemas.microsoft.com/office/drawing/2014/main" id="{59C3676E-B5F6-62EF-A615-8518991A43F4}"/>
              </a:ext>
            </a:extLst>
          </p:cNvPr>
          <p:cNvPicPr>
            <a:picLocks noChangeAspect="1"/>
          </p:cNvPicPr>
          <p:nvPr/>
        </p:nvPicPr>
        <p:blipFill>
          <a:blip r:embed="rId4"/>
          <a:stretch>
            <a:fillRect/>
          </a:stretch>
        </p:blipFill>
        <p:spPr>
          <a:xfrm>
            <a:off x="7086600" y="5062190"/>
            <a:ext cx="1554480" cy="423891"/>
          </a:xfrm>
          <a:prstGeom prst="rect">
            <a:avLst/>
          </a:prstGeom>
        </p:spPr>
      </p:pic>
    </p:spTree>
    <p:extLst>
      <p:ext uri="{BB962C8B-B14F-4D97-AF65-F5344CB8AC3E}">
        <p14:creationId xmlns:p14="http://schemas.microsoft.com/office/powerpoint/2010/main" val="539811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0" y="914400"/>
            <a:ext cx="9144000" cy="551550"/>
          </a:xfrm>
          <a:prstGeom prst="rect">
            <a:avLst/>
          </a:prstGeom>
          <a:noFill/>
          <a:ln>
            <a:noFill/>
          </a:ln>
        </p:spPr>
        <p:txBody>
          <a:bodyPr spcFirstLastPara="1" vert="horz" wrap="square" lIns="91425" tIns="45700" rIns="91425" bIns="45700" rtlCol="0" anchor="ctr" anchorCtr="0">
            <a:noAutofit/>
          </a:bodyPr>
          <a:lstStyle/>
          <a:p>
            <a:pPr algn="ctr"/>
            <a:r>
              <a:rPr lang="en-US" sz="2200" dirty="0"/>
              <a:t>Single Pair Ethernet (SPE)</a:t>
            </a:r>
          </a:p>
        </p:txBody>
      </p:sp>
      <p:sp>
        <p:nvSpPr>
          <p:cNvPr id="125" name="Shape 125"/>
          <p:cNvSpPr txBox="1">
            <a:spLocks noGrp="1"/>
          </p:cNvSpPr>
          <p:nvPr>
            <p:ph idx="1"/>
          </p:nvPr>
        </p:nvSpPr>
        <p:spPr>
          <a:xfrm>
            <a:off x="228600" y="1295773"/>
            <a:ext cx="8713544" cy="3983384"/>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dk1"/>
              </a:buClr>
              <a:buSzPts val="975"/>
              <a:buNone/>
            </a:pPr>
            <a:endParaRPr lang="en-US" sz="1200" b="1" dirty="0">
              <a:solidFill>
                <a:schemeClr val="dk1"/>
              </a:solidFill>
              <a:latin typeface="Arial" panose="020B0604020202020204" pitchFamily="34" charset="0"/>
              <a:ea typeface="Arial"/>
              <a:cs typeface="Arial" panose="020B0604020202020204" pitchFamily="34" charset="0"/>
              <a:sym typeface="Arial"/>
            </a:endParaRPr>
          </a:p>
          <a:p>
            <a:pPr marL="0" indent="0">
              <a:spcBef>
                <a:spcPts val="0"/>
              </a:spcBef>
              <a:buClr>
                <a:schemeClr val="dk1"/>
              </a:buClr>
              <a:buSzPts val="975"/>
              <a:buNone/>
            </a:pPr>
            <a:r>
              <a:rPr lang="en-US" sz="1200" b="1" dirty="0">
                <a:solidFill>
                  <a:schemeClr val="dk1"/>
                </a:solidFill>
                <a:latin typeface="Arial" panose="020B0604020202020204" pitchFamily="34" charset="0"/>
                <a:ea typeface="Arial"/>
                <a:cs typeface="Arial" panose="020B0604020202020204" pitchFamily="34" charset="0"/>
                <a:sym typeface="Arial"/>
              </a:rPr>
              <a:t>Abstract</a:t>
            </a:r>
            <a:r>
              <a:rPr lang="en-US" sz="1200" dirty="0">
                <a:solidFill>
                  <a:schemeClr val="dk1"/>
                </a:solidFill>
                <a:latin typeface="Arial" panose="020B0604020202020204" pitchFamily="34" charset="0"/>
                <a:ea typeface="Arial"/>
                <a:cs typeface="Arial" panose="020B0604020202020204" pitchFamily="34" charset="0"/>
                <a:sym typeface="Arial"/>
              </a:rPr>
              <a:t> </a:t>
            </a:r>
            <a:endParaRPr lang="en-US" sz="1200" dirty="0">
              <a:solidFill>
                <a:schemeClr val="dk1"/>
              </a:solidFill>
              <a:latin typeface="Arial" panose="020B0604020202020204" pitchFamily="34" charset="0"/>
              <a:cs typeface="Arial" panose="020B0604020202020204" pitchFamily="34" charset="0"/>
              <a:sym typeface="Arial"/>
            </a:endParaRPr>
          </a:p>
          <a:p>
            <a:pPr>
              <a:spcBef>
                <a:spcPts val="0"/>
              </a:spcBef>
              <a:tabLst>
                <a:tab pos="457200" algn="l"/>
              </a:tabLst>
            </a:pPr>
            <a:r>
              <a:rPr lang="en-US" sz="1200" dirty="0">
                <a:latin typeface="Calibri" panose="020F0502020204030204" pitchFamily="34" charset="0"/>
                <a:ea typeface="Times New Roman" panose="02020603050405020304" pitchFamily="18" charset="0"/>
                <a:cs typeface="Times New Roman" panose="02020603050405020304" pitchFamily="18" charset="0"/>
              </a:rPr>
              <a:t>History of ethernet connectivity in railway rolling stock equipment </a:t>
            </a:r>
          </a:p>
          <a:p>
            <a:pPr>
              <a:spcBef>
                <a:spcPts val="0"/>
              </a:spcBef>
              <a:tabLst>
                <a:tab pos="457200" algn="l"/>
              </a:tabLst>
            </a:pPr>
            <a:r>
              <a:rPr lang="en-US" sz="1200" dirty="0">
                <a:latin typeface="Calibri" panose="020F0502020204030204" pitchFamily="34" charset="0"/>
                <a:ea typeface="Times New Roman" panose="02020603050405020304" pitchFamily="18" charset="0"/>
              </a:rPr>
              <a:t>What is SPE – brief history / overview of SPE in industrial connectivity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SzPts val="1300"/>
              <a:buNone/>
            </a:pPr>
            <a:endParaRPr lang="en-US" sz="1200" b="1" dirty="0">
              <a:solidFill>
                <a:schemeClr val="dk1"/>
              </a:solidFill>
              <a:latin typeface="Arial" panose="020B0604020202020204" pitchFamily="34" charset="0"/>
              <a:cs typeface="Arial" panose="020B0604020202020204" pitchFamily="34" charset="0"/>
              <a:sym typeface="Arial"/>
            </a:endParaRPr>
          </a:p>
          <a:p>
            <a:pPr marL="0" indent="0">
              <a:spcBef>
                <a:spcPts val="0"/>
              </a:spcBef>
              <a:buSzPts val="1300"/>
              <a:buNone/>
            </a:pPr>
            <a:r>
              <a:rPr lang="en-US" sz="1200" b="1" dirty="0">
                <a:solidFill>
                  <a:schemeClr val="dk1"/>
                </a:solidFill>
                <a:latin typeface="Arial" panose="020B0604020202020204" pitchFamily="34" charset="0"/>
                <a:cs typeface="Arial" panose="020B0604020202020204" pitchFamily="34" charset="0"/>
                <a:sym typeface="Arial"/>
              </a:rPr>
              <a:t>Background</a:t>
            </a:r>
          </a:p>
          <a:p>
            <a:pPr marL="342900" indent="-342900">
              <a:spcBef>
                <a:spcPts val="0"/>
              </a:spcBef>
              <a:buFont typeface="Arial" panose="020B0604020202020204" pitchFamily="34" charset="0"/>
              <a:buChar char="•"/>
              <a:tabLst>
                <a:tab pos="457200" algn="l"/>
              </a:tabLst>
            </a:pPr>
            <a:r>
              <a:rPr lang="en-US" sz="1000" dirty="0">
                <a:latin typeface="Calibri" panose="020F0502020204030204" pitchFamily="34" charset="0"/>
                <a:ea typeface="Times New Roman" panose="02020603050405020304" pitchFamily="18" charset="0"/>
                <a:cs typeface="Times New Roman" panose="02020603050405020304" pitchFamily="18" charset="0"/>
              </a:rPr>
              <a:t>Wh</a:t>
            </a:r>
            <a:r>
              <a:rPr lang="en-US" sz="1200" dirty="0">
                <a:latin typeface="Calibri" panose="020F0502020204030204" pitchFamily="34" charset="0"/>
                <a:ea typeface="Times New Roman" panose="02020603050405020304" pitchFamily="18" charset="0"/>
                <a:cs typeface="Times New Roman" panose="02020603050405020304" pitchFamily="18" charset="0"/>
              </a:rPr>
              <a:t>y we’re talking about SPE. Next gen of copper communication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Arial" panose="020B0604020202020204" pitchFamily="34" charset="0"/>
              <a:buChar char="•"/>
              <a:tabLst>
                <a:tab pos="457200" algn="l"/>
              </a:tabLst>
            </a:pPr>
            <a:r>
              <a:rPr lang="en-US" sz="1200" dirty="0">
                <a:latin typeface="Calibri" panose="020F0502020204030204" pitchFamily="34" charset="0"/>
                <a:ea typeface="Times New Roman" panose="02020603050405020304" pitchFamily="18" charset="0"/>
                <a:cs typeface="Times New Roman" panose="02020603050405020304" pitchFamily="18" charset="0"/>
              </a:rPr>
              <a:t>SPE in the AAR Locomotive Consist Control (LCC) cable project to replace MU. High level discussion on solution.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SzPts val="1300"/>
              <a:buNone/>
            </a:pPr>
            <a:endParaRPr lang="en-US" sz="1200" b="1" dirty="0">
              <a:solidFill>
                <a:schemeClr val="dk1"/>
              </a:solidFill>
              <a:latin typeface="Arial" panose="020B0604020202020204" pitchFamily="34" charset="0"/>
              <a:cs typeface="Arial" panose="020B0604020202020204" pitchFamily="34" charset="0"/>
              <a:sym typeface="Arial"/>
            </a:endParaRPr>
          </a:p>
          <a:p>
            <a:pPr marL="0" indent="0">
              <a:spcBef>
                <a:spcPts val="0"/>
              </a:spcBef>
              <a:buSzPts val="1300"/>
              <a:buNone/>
            </a:pPr>
            <a:r>
              <a:rPr lang="en-US" sz="1200" b="1" dirty="0">
                <a:solidFill>
                  <a:schemeClr val="dk1"/>
                </a:solidFill>
                <a:latin typeface="Arial" panose="020B0604020202020204" pitchFamily="34" charset="0"/>
                <a:cs typeface="Arial" panose="020B0604020202020204" pitchFamily="34" charset="0"/>
                <a:sym typeface="Arial"/>
              </a:rPr>
              <a:t>Conclusion </a:t>
            </a:r>
            <a:endParaRPr lang="en-US" sz="1000" dirty="0">
              <a:solidFill>
                <a:schemeClr val="dk1"/>
              </a:solidFill>
              <a:latin typeface="Arial" panose="020B0604020202020204" pitchFamily="34" charset="0"/>
              <a:cs typeface="Arial" panose="020B0604020202020204" pitchFamily="34" charset="0"/>
              <a:sym typeface="Arial"/>
            </a:endParaRPr>
          </a:p>
          <a:p>
            <a:pPr marL="342900" indent="-342900">
              <a:spcBef>
                <a:spcPts val="0"/>
              </a:spcBef>
              <a:buFont typeface="Arial" panose="020B0604020202020204" pitchFamily="34" charset="0"/>
              <a:buChar char="•"/>
              <a:tabLst>
                <a:tab pos="457200" algn="l"/>
              </a:tabLst>
            </a:pPr>
            <a:r>
              <a:rPr lang="en-US" sz="1200" dirty="0">
                <a:latin typeface="Calibri" panose="020F0502020204030204" pitchFamily="34" charset="0"/>
                <a:ea typeface="Times New Roman" panose="02020603050405020304" pitchFamily="18" charset="0"/>
                <a:cs typeface="Times New Roman" panose="02020603050405020304" pitchFamily="18" charset="0"/>
              </a:rPr>
              <a:t>SPE’s future in railroad rollingstock platform connectivity.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Arial" panose="020B0604020202020204" pitchFamily="34" charset="0"/>
              <a:buChar char="•"/>
              <a:tabLst>
                <a:tab pos="457200" algn="l"/>
              </a:tabLst>
            </a:pPr>
            <a:r>
              <a:rPr lang="en-US" sz="1200" dirty="0">
                <a:latin typeface="Calibri" panose="020F0502020204030204" pitchFamily="34" charset="0"/>
                <a:ea typeface="Times New Roman" panose="02020603050405020304" pitchFamily="18" charset="0"/>
                <a:cs typeface="Times New Roman" panose="02020603050405020304" pitchFamily="18" charset="0"/>
              </a:rPr>
              <a:t>Future and value of SPE in industrial connectivity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SzPts val="1300"/>
              <a:buNone/>
            </a:pPr>
            <a:endParaRPr lang="en-US" sz="1200" b="1" dirty="0">
              <a:solidFill>
                <a:schemeClr val="dk1"/>
              </a:solidFill>
              <a:latin typeface="Arial" panose="020B0604020202020204" pitchFamily="34" charset="0"/>
              <a:ea typeface="Arial"/>
              <a:cs typeface="Arial" panose="020B0604020202020204" pitchFamily="34" charset="0"/>
              <a:sym typeface="Arial"/>
            </a:endParaRPr>
          </a:p>
          <a:p>
            <a:pPr marL="0" indent="0">
              <a:spcBef>
                <a:spcPts val="0"/>
              </a:spcBef>
              <a:buSzPts val="1300"/>
              <a:buNone/>
            </a:pPr>
            <a:r>
              <a:rPr lang="en-US" sz="1200" b="1" dirty="0">
                <a:solidFill>
                  <a:schemeClr val="dk1"/>
                </a:solidFill>
                <a:latin typeface="Arial" panose="020B0604020202020204" pitchFamily="34" charset="0"/>
                <a:ea typeface="Arial"/>
                <a:cs typeface="Arial" panose="020B0604020202020204" pitchFamily="34" charset="0"/>
                <a:sym typeface="Arial"/>
              </a:rPr>
              <a:t>Recommendation</a:t>
            </a:r>
            <a:endParaRPr lang="en-US" sz="1200" dirty="0">
              <a:solidFill>
                <a:schemeClr val="dk1"/>
              </a:solidFill>
              <a:latin typeface="Arial" panose="020B0604020202020204" pitchFamily="34" charset="0"/>
              <a:ea typeface="Arial"/>
              <a:cs typeface="Arial" panose="020B0604020202020204" pitchFamily="34" charset="0"/>
              <a:sym typeface="Arial"/>
            </a:endParaRPr>
          </a:p>
          <a:p>
            <a:pPr marL="285750">
              <a:lnSpc>
                <a:spcPct val="95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More research and testing is required to understand the full implications of this topic.</a:t>
            </a:r>
          </a:p>
          <a:p>
            <a:pPr marL="0" indent="0">
              <a:spcBef>
                <a:spcPts val="1380"/>
              </a:spcBef>
              <a:buSzPts val="1300"/>
              <a:buNone/>
            </a:pPr>
            <a:endParaRPr lang="en-US" sz="1200" dirty="0">
              <a:solidFill>
                <a:schemeClr val="dk1"/>
              </a:solidFill>
              <a:latin typeface="Arial" panose="020B0604020202020204" pitchFamily="34" charset="0"/>
              <a:ea typeface="Arial"/>
              <a:cs typeface="Arial" panose="020B0604020202020204" pitchFamily="34" charset="0"/>
              <a:sym typeface="Arial"/>
            </a:endParaRPr>
          </a:p>
        </p:txBody>
      </p:sp>
      <p:sp>
        <p:nvSpPr>
          <p:cNvPr id="123" name="Shape 123"/>
          <p:cNvSpPr txBox="1">
            <a:spLocks noGrp="1"/>
          </p:cNvSpPr>
          <p:nvPr>
            <p:ph type="sldNum" sz="quarter" idx="12"/>
          </p:nvPr>
        </p:nvSpPr>
        <p:spPr>
          <a:xfrm>
            <a:off x="2964608" y="5095063"/>
            <a:ext cx="4427904" cy="848537"/>
          </a:xfrm>
          <a:prstGeom prst="rect">
            <a:avLst/>
          </a:prstGeom>
          <a:noFill/>
          <a:ln>
            <a:noFill/>
          </a:ln>
        </p:spPr>
        <p:txBody>
          <a:bodyPr spcFirstLastPara="1" vert="horz" wrap="square" lIns="91425" tIns="45700" rIns="91425" bIns="45700" rtlCol="0" anchor="ctr" anchorCtr="0">
            <a:noAutofit/>
          </a:bodyPr>
          <a:lstStyle/>
          <a:p>
            <a:pPr algn="ctr">
              <a:buClr>
                <a:schemeClr val="dk1"/>
              </a:buClr>
              <a:buSzPts val="1000"/>
            </a:pPr>
            <a:r>
              <a:rPr lang="en-US" dirty="0">
                <a:solidFill>
                  <a:schemeClr val="tx1"/>
                </a:solidFill>
              </a:rPr>
              <a:t>Raul Huerta </a:t>
            </a:r>
          </a:p>
          <a:p>
            <a:pPr algn="ctr">
              <a:buClr>
                <a:schemeClr val="dk1"/>
              </a:buClr>
              <a:buSzPts val="1000"/>
            </a:pPr>
            <a:r>
              <a:rPr lang="en-US" dirty="0">
                <a:solidFill>
                  <a:schemeClr val="tx1"/>
                </a:solidFill>
              </a:rPr>
              <a:t>Presented by David Pettengill</a:t>
            </a:r>
          </a:p>
        </p:txBody>
      </p:sp>
      <p:sp>
        <p:nvSpPr>
          <p:cNvPr id="126" name="Shape 126"/>
          <p:cNvSpPr txBox="1"/>
          <p:nvPr/>
        </p:nvSpPr>
        <p:spPr>
          <a:xfrm>
            <a:off x="3383360" y="5707844"/>
            <a:ext cx="3590400" cy="292907"/>
          </a:xfrm>
          <a:prstGeom prst="rect">
            <a:avLst/>
          </a:prstGeom>
          <a:noFill/>
          <a:ln>
            <a:noFill/>
          </a:ln>
        </p:spPr>
        <p:txBody>
          <a:bodyPr spcFirstLastPara="1" wrap="square" lIns="91425" tIns="91425" rIns="91425" bIns="91425" anchor="t" anchorCtr="0">
            <a:noAutofit/>
          </a:bodyPr>
          <a:lstStyle/>
          <a:p>
            <a:pPr algn="ctr"/>
            <a:r>
              <a:rPr lang="en-US" sz="1000" dirty="0"/>
              <a:t>  Electrical Committee 2025</a:t>
            </a:r>
          </a:p>
        </p:txBody>
      </p:sp>
      <p:pic>
        <p:nvPicPr>
          <p:cNvPr id="1026" name="Picture 2">
            <a:extLst>
              <a:ext uri="{FF2B5EF4-FFF2-40B4-BE49-F238E27FC236}">
                <a16:creationId xmlns:a16="http://schemas.microsoft.com/office/drawing/2014/main" id="{88412765-C1A6-DF9E-6C2C-237E5253D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512" y="4621933"/>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36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8F56-97E5-D39E-7C8E-5E0F1E756FB5}"/>
              </a:ext>
            </a:extLst>
          </p:cNvPr>
          <p:cNvSpPr>
            <a:spLocks noGrp="1"/>
          </p:cNvSpPr>
          <p:nvPr>
            <p:ph type="title"/>
          </p:nvPr>
        </p:nvSpPr>
        <p:spPr/>
        <p:txBody>
          <a:bodyPr/>
          <a:lstStyle/>
          <a:p>
            <a:r>
              <a:rPr lang="en-US" dirty="0"/>
              <a:t>Closing</a:t>
            </a:r>
          </a:p>
        </p:txBody>
      </p:sp>
      <p:sp>
        <p:nvSpPr>
          <p:cNvPr id="4" name="Slide Number Placeholder 3">
            <a:extLst>
              <a:ext uri="{FF2B5EF4-FFF2-40B4-BE49-F238E27FC236}">
                <a16:creationId xmlns:a16="http://schemas.microsoft.com/office/drawing/2014/main" id="{EBA21773-4884-4247-4F80-7A3D763D3CE1}"/>
              </a:ext>
            </a:extLst>
          </p:cNvPr>
          <p:cNvSpPr>
            <a:spLocks noGrp="1"/>
          </p:cNvSpPr>
          <p:nvPr>
            <p:ph type="sldNum" sz="quarter" idx="12"/>
          </p:nvPr>
        </p:nvSpPr>
        <p:spPr/>
        <p:txBody>
          <a:bodyPr/>
          <a:lstStyle/>
          <a:p>
            <a:fld id="{511E60E2-5F03-4AD1-8874-AA9ACC93B38D}" type="slidenum">
              <a:rPr lang="en-US" smtClean="0"/>
              <a:pPr/>
              <a:t>9</a:t>
            </a:fld>
            <a:endParaRPr lang="en-US" dirty="0"/>
          </a:p>
        </p:txBody>
      </p:sp>
      <p:pic>
        <p:nvPicPr>
          <p:cNvPr id="1026" name="CD30D107-5A59-4467-BB0E-B967AE38A9C6" descr="IMG_3926.jpg">
            <a:extLst>
              <a:ext uri="{FF2B5EF4-FFF2-40B4-BE49-F238E27FC236}">
                <a16:creationId xmlns:a16="http://schemas.microsoft.com/office/drawing/2014/main" id="{ED6C1199-B87C-9145-CA93-F6235D52D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172" y="153319"/>
            <a:ext cx="4388595" cy="58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814678"/>
      </p:ext>
    </p:extLst>
  </p:cSld>
  <p:clrMapOvr>
    <a:masterClrMapping/>
  </p:clrMapOvr>
</p:sld>
</file>

<file path=ppt/theme/theme1.xml><?xml version="1.0" encoding="utf-8"?>
<a:theme xmlns:a="http://schemas.openxmlformats.org/drawingml/2006/main" name="Title &amp; Bullets">
  <a:themeElements>
    <a:clrScheme name="SwRI Corporate Pallett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3180</TotalTime>
  <Words>928</Words>
  <Application>Microsoft Office PowerPoint</Application>
  <PresentationFormat>On-screen Show (4:3)</PresentationFormat>
  <Paragraphs>120</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Calibri</vt:lpstr>
      <vt:lpstr>Gill Sans MT</vt:lpstr>
      <vt:lpstr>Gill Sans Std</vt:lpstr>
      <vt:lpstr>Wingdings</vt:lpstr>
      <vt:lpstr>Title &amp; Bullets</vt:lpstr>
      <vt:lpstr>Electrical Maintenance Committee </vt:lpstr>
      <vt:lpstr>2025 Electrical Maintenance Roster Update</vt:lpstr>
      <vt:lpstr>PowerPoint Presentation</vt:lpstr>
      <vt:lpstr>PowerPoint Presentation</vt:lpstr>
      <vt:lpstr>Enhancing Locomotive Reliability Through Auxiliary Power Integration</vt:lpstr>
      <vt:lpstr>Locomotive Wiring and Governing Specifications</vt:lpstr>
      <vt:lpstr>Diesel Electric AC Locomotives</vt:lpstr>
      <vt:lpstr>Single Pair Ethernet (SPE)</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Tapia Jr, Frank</dc:creator>
  <cp:lastModifiedBy>Brent Brown</cp:lastModifiedBy>
  <cp:revision>153</cp:revision>
  <dcterms:created xsi:type="dcterms:W3CDTF">2014-10-07T20:34:53Z</dcterms:created>
  <dcterms:modified xsi:type="dcterms:W3CDTF">2025-01-22T17:52:32Z</dcterms:modified>
</cp:coreProperties>
</file>