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3"/>
  </p:notesMasterIdLst>
  <p:handoutMasterIdLst>
    <p:handoutMasterId r:id="rId14"/>
  </p:handoutMasterIdLst>
  <p:sldIdLst>
    <p:sldId id="278" r:id="rId3"/>
    <p:sldId id="315" r:id="rId4"/>
    <p:sldId id="314" r:id="rId5"/>
    <p:sldId id="2145706892" r:id="rId6"/>
    <p:sldId id="263" r:id="rId7"/>
    <p:sldId id="262" r:id="rId8"/>
    <p:sldId id="2145706894" r:id="rId9"/>
    <p:sldId id="2145706893" r:id="rId10"/>
    <p:sldId id="2145706891" r:id="rId11"/>
    <p:sldId id="31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5" userDrawn="1">
          <p15:clr>
            <a:srgbClr val="A4A3A4"/>
          </p15:clr>
        </p15:guide>
        <p15:guide id="2" orient="horz" pos="142" userDrawn="1">
          <p15:clr>
            <a:srgbClr val="A4A3A4"/>
          </p15:clr>
        </p15:guide>
        <p15:guide id="3" orient="horz" pos="2061" userDrawn="1">
          <p15:clr>
            <a:srgbClr val="A4A3A4"/>
          </p15:clr>
        </p15:guide>
        <p15:guide id="4" orient="horz" pos="4248" userDrawn="1">
          <p15:clr>
            <a:srgbClr val="A4A3A4"/>
          </p15:clr>
        </p15:guide>
        <p15:guide id="5" pos="3840" userDrawn="1">
          <p15:clr>
            <a:srgbClr val="A4A3A4"/>
          </p15:clr>
        </p15:guide>
        <p15:guide id="6" pos="7575" userDrawn="1">
          <p15:clr>
            <a:srgbClr val="A4A3A4"/>
          </p15:clr>
        </p15:guide>
        <p15:guide id="7" pos="3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rjit Soora" initials="AS" lastIdx="1" clrIdx="0">
    <p:extLst>
      <p:ext uri="{19B8F6BF-5375-455C-9EA6-DF929625EA0E}">
        <p15:presenceInfo xmlns:p15="http://schemas.microsoft.com/office/powerpoint/2012/main" userId="S-1-5-21-1374106669-1720863238-9522986-1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6BB"/>
    <a:srgbClr val="1946BA"/>
    <a:srgbClr val="055CBB"/>
    <a:srgbClr val="79B7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E89DC2-93E3-463D-81C8-CFDAE7240D43}" v="6" dt="2025-01-22T20:59:01.2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96120" autoAdjust="0"/>
  </p:normalViewPr>
  <p:slideViewPr>
    <p:cSldViewPr snapToGrid="0" showGuides="1">
      <p:cViewPr varScale="1">
        <p:scale>
          <a:sx n="99" d="100"/>
          <a:sy n="99" d="100"/>
        </p:scale>
        <p:origin x="1098" y="84"/>
      </p:cViewPr>
      <p:guideLst>
        <p:guide orient="horz" pos="4115"/>
        <p:guide orient="horz" pos="142"/>
        <p:guide orient="horz" pos="2061"/>
        <p:guide orient="horz" pos="4248"/>
        <p:guide pos="3840"/>
        <p:guide pos="7575"/>
        <p:guide pos="380"/>
      </p:guideLst>
    </p:cSldViewPr>
  </p:slideViewPr>
  <p:notesTextViewPr>
    <p:cViewPr>
      <p:scale>
        <a:sx n="3" d="2"/>
        <a:sy n="3" d="2"/>
      </p:scale>
      <p:origin x="0" y="0"/>
    </p:cViewPr>
  </p:notesTextViewPr>
  <p:sorterViewPr>
    <p:cViewPr>
      <p:scale>
        <a:sx n="122" d="100"/>
        <a:sy n="122" d="100"/>
      </p:scale>
      <p:origin x="0" y="0"/>
    </p:cViewPr>
  </p:sorterViewPr>
  <p:notesViewPr>
    <p:cSldViewPr snapToGrid="0">
      <p:cViewPr varScale="1">
        <p:scale>
          <a:sx n="81" d="100"/>
          <a:sy n="81" d="100"/>
        </p:scale>
        <p:origin x="-38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Chris" userId="b51ef995-2d2c-43cb-89d1-dc37b7fcf9e3" providerId="ADAL" clId="{B8E89DC2-93E3-463D-81C8-CFDAE7240D43}"/>
    <pc:docChg chg="undo custSel addSld delSld modSld sldOrd">
      <pc:chgData name="Miller, Chris" userId="b51ef995-2d2c-43cb-89d1-dc37b7fcf9e3" providerId="ADAL" clId="{B8E89DC2-93E3-463D-81C8-CFDAE7240D43}" dt="2025-01-23T19:08:41.928" v="633" actId="478"/>
      <pc:docMkLst>
        <pc:docMk/>
      </pc:docMkLst>
      <pc:sldChg chg="addSp delSp modSp mod">
        <pc:chgData name="Miller, Chris" userId="b51ef995-2d2c-43cb-89d1-dc37b7fcf9e3" providerId="ADAL" clId="{B8E89DC2-93E3-463D-81C8-CFDAE7240D43}" dt="2025-01-23T19:08:41.928" v="633" actId="478"/>
        <pc:sldMkLst>
          <pc:docMk/>
          <pc:sldMk cId="1420175761" sldId="262"/>
        </pc:sldMkLst>
        <pc:spChg chg="add mod">
          <ac:chgData name="Miller, Chris" userId="b51ef995-2d2c-43cb-89d1-dc37b7fcf9e3" providerId="ADAL" clId="{B8E89DC2-93E3-463D-81C8-CFDAE7240D43}" dt="2025-01-22T18:30:52.210" v="380"/>
          <ac:spMkLst>
            <pc:docMk/>
            <pc:sldMk cId="1420175761" sldId="262"/>
            <ac:spMk id="2" creationId="{A9CAE363-204D-4BFA-53B5-E67CF8CF6096}"/>
          </ac:spMkLst>
        </pc:spChg>
        <pc:spChg chg="mod">
          <ac:chgData name="Miller, Chris" userId="b51ef995-2d2c-43cb-89d1-dc37b7fcf9e3" providerId="ADAL" clId="{B8E89DC2-93E3-463D-81C8-CFDAE7240D43}" dt="2025-01-22T18:31:37.099" v="404" actId="1035"/>
          <ac:spMkLst>
            <pc:docMk/>
            <pc:sldMk cId="1420175761" sldId="262"/>
            <ac:spMk id="122" creationId="{00000000-0000-0000-0000-000000000000}"/>
          </ac:spMkLst>
        </pc:spChg>
        <pc:spChg chg="mod">
          <ac:chgData name="Miller, Chris" userId="b51ef995-2d2c-43cb-89d1-dc37b7fcf9e3" providerId="ADAL" clId="{B8E89DC2-93E3-463D-81C8-CFDAE7240D43}" dt="2025-01-22T18:33:17.993" v="478" actId="1076"/>
          <ac:spMkLst>
            <pc:docMk/>
            <pc:sldMk cId="1420175761" sldId="262"/>
            <ac:spMk id="123" creationId="{00000000-0000-0000-0000-000000000000}"/>
          </ac:spMkLst>
        </pc:spChg>
        <pc:spChg chg="mod">
          <ac:chgData name="Miller, Chris" userId="b51ef995-2d2c-43cb-89d1-dc37b7fcf9e3" providerId="ADAL" clId="{B8E89DC2-93E3-463D-81C8-CFDAE7240D43}" dt="2025-01-22T18:33:13.371" v="477" actId="404"/>
          <ac:spMkLst>
            <pc:docMk/>
            <pc:sldMk cId="1420175761" sldId="262"/>
            <ac:spMk id="125" creationId="{00000000-0000-0000-0000-000000000000}"/>
          </ac:spMkLst>
        </pc:spChg>
        <pc:spChg chg="del mod">
          <ac:chgData name="Miller, Chris" userId="b51ef995-2d2c-43cb-89d1-dc37b7fcf9e3" providerId="ADAL" clId="{B8E89DC2-93E3-463D-81C8-CFDAE7240D43}" dt="2025-01-22T18:30:33.407" v="367" actId="478"/>
          <ac:spMkLst>
            <pc:docMk/>
            <pc:sldMk cId="1420175761" sldId="262"/>
            <ac:spMk id="126" creationId="{00000000-0000-0000-0000-000000000000}"/>
          </ac:spMkLst>
        </pc:spChg>
        <pc:picChg chg="mod">
          <ac:chgData name="Miller, Chris" userId="b51ef995-2d2c-43cb-89d1-dc37b7fcf9e3" providerId="ADAL" clId="{B8E89DC2-93E3-463D-81C8-CFDAE7240D43}" dt="2025-01-22T18:33:22.566" v="494" actId="1037"/>
          <ac:picMkLst>
            <pc:docMk/>
            <pc:sldMk cId="1420175761" sldId="262"/>
            <ac:picMk id="3" creationId="{274EAEC4-E7B0-3142-3DAE-2EFB0F3D11BA}"/>
          </ac:picMkLst>
        </pc:picChg>
        <pc:picChg chg="mod">
          <ac:chgData name="Miller, Chris" userId="b51ef995-2d2c-43cb-89d1-dc37b7fcf9e3" providerId="ADAL" clId="{B8E89DC2-93E3-463D-81C8-CFDAE7240D43}" dt="2025-01-22T18:33:22.566" v="494" actId="1037"/>
          <ac:picMkLst>
            <pc:docMk/>
            <pc:sldMk cId="1420175761" sldId="262"/>
            <ac:picMk id="8" creationId="{37365503-A9D5-AAC4-5A10-9FA8C41F5F00}"/>
          </ac:picMkLst>
        </pc:picChg>
        <pc:picChg chg="mod">
          <ac:chgData name="Miller, Chris" userId="b51ef995-2d2c-43cb-89d1-dc37b7fcf9e3" providerId="ADAL" clId="{B8E89DC2-93E3-463D-81C8-CFDAE7240D43}" dt="2025-01-22T18:33:22.566" v="494" actId="1037"/>
          <ac:picMkLst>
            <pc:docMk/>
            <pc:sldMk cId="1420175761" sldId="262"/>
            <ac:picMk id="9" creationId="{7FBE6635-A31E-4582-B804-0B5CDB944174}"/>
          </ac:picMkLst>
        </pc:picChg>
        <pc:picChg chg="mod">
          <ac:chgData name="Miller, Chris" userId="b51ef995-2d2c-43cb-89d1-dc37b7fcf9e3" providerId="ADAL" clId="{B8E89DC2-93E3-463D-81C8-CFDAE7240D43}" dt="2025-01-22T18:33:22.566" v="494" actId="1037"/>
          <ac:picMkLst>
            <pc:docMk/>
            <pc:sldMk cId="1420175761" sldId="262"/>
            <ac:picMk id="11" creationId="{EF4252DC-C338-4E80-95D2-B4570523D28D}"/>
          </ac:picMkLst>
        </pc:picChg>
        <pc:picChg chg="mod">
          <ac:chgData name="Miller, Chris" userId="b51ef995-2d2c-43cb-89d1-dc37b7fcf9e3" providerId="ADAL" clId="{B8E89DC2-93E3-463D-81C8-CFDAE7240D43}" dt="2025-01-22T18:33:22.566" v="494" actId="1037"/>
          <ac:picMkLst>
            <pc:docMk/>
            <pc:sldMk cId="1420175761" sldId="262"/>
            <ac:picMk id="12" creationId="{A84D05EC-DCD8-9DC0-AF34-AE14DAD211F4}"/>
          </ac:picMkLst>
        </pc:picChg>
        <pc:picChg chg="del">
          <ac:chgData name="Miller, Chris" userId="b51ef995-2d2c-43cb-89d1-dc37b7fcf9e3" providerId="ADAL" clId="{B8E89DC2-93E3-463D-81C8-CFDAE7240D43}" dt="2025-01-23T19:08:41.928" v="633" actId="478"/>
          <ac:picMkLst>
            <pc:docMk/>
            <pc:sldMk cId="1420175761" sldId="262"/>
            <ac:picMk id="124" creationId="{00000000-0000-0000-0000-000000000000}"/>
          </ac:picMkLst>
        </pc:picChg>
      </pc:sldChg>
      <pc:sldChg chg="add">
        <pc:chgData name="Miller, Chris" userId="b51ef995-2d2c-43cb-89d1-dc37b7fcf9e3" providerId="ADAL" clId="{B8E89DC2-93E3-463D-81C8-CFDAE7240D43}" dt="2025-01-22T18:29:08.231" v="316"/>
        <pc:sldMkLst>
          <pc:docMk/>
          <pc:sldMk cId="4100227650" sldId="263"/>
        </pc:sldMkLst>
      </pc:sldChg>
      <pc:sldChg chg="modSp mod">
        <pc:chgData name="Miller, Chris" userId="b51ef995-2d2c-43cb-89d1-dc37b7fcf9e3" providerId="ADAL" clId="{B8E89DC2-93E3-463D-81C8-CFDAE7240D43}" dt="2025-01-22T18:36:59.546" v="619" actId="27636"/>
        <pc:sldMkLst>
          <pc:docMk/>
          <pc:sldMk cId="517557292" sldId="278"/>
        </pc:sldMkLst>
        <pc:spChg chg="mod">
          <ac:chgData name="Miller, Chris" userId="b51ef995-2d2c-43cb-89d1-dc37b7fcf9e3" providerId="ADAL" clId="{B8E89DC2-93E3-463D-81C8-CFDAE7240D43}" dt="2025-01-22T18:36:59.546" v="619" actId="27636"/>
          <ac:spMkLst>
            <pc:docMk/>
            <pc:sldMk cId="517557292" sldId="278"/>
            <ac:spMk id="3" creationId="{74CB09EE-1399-A69E-7595-4AF48C747099}"/>
          </ac:spMkLst>
        </pc:spChg>
        <pc:spChg chg="mod">
          <ac:chgData name="Miller, Chris" userId="b51ef995-2d2c-43cb-89d1-dc37b7fcf9e3" providerId="ADAL" clId="{B8E89DC2-93E3-463D-81C8-CFDAE7240D43}" dt="2025-01-22T18:19:01.523" v="1" actId="20577"/>
          <ac:spMkLst>
            <pc:docMk/>
            <pc:sldMk cId="517557292" sldId="278"/>
            <ac:spMk id="111" creationId="{00000000-0000-0000-0000-000000000000}"/>
          </ac:spMkLst>
        </pc:spChg>
      </pc:sldChg>
      <pc:sldChg chg="modSp mod">
        <pc:chgData name="Miller, Chris" userId="b51ef995-2d2c-43cb-89d1-dc37b7fcf9e3" providerId="ADAL" clId="{B8E89DC2-93E3-463D-81C8-CFDAE7240D43}" dt="2025-01-22T20:59:23.015" v="632" actId="20577"/>
        <pc:sldMkLst>
          <pc:docMk/>
          <pc:sldMk cId="3865265630" sldId="318"/>
        </pc:sldMkLst>
        <pc:spChg chg="mod">
          <ac:chgData name="Miller, Chris" userId="b51ef995-2d2c-43cb-89d1-dc37b7fcf9e3" providerId="ADAL" clId="{B8E89DC2-93E3-463D-81C8-CFDAE7240D43}" dt="2025-01-22T20:59:23.015" v="632" actId="20577"/>
          <ac:spMkLst>
            <pc:docMk/>
            <pc:sldMk cId="3865265630" sldId="318"/>
            <ac:spMk id="2" creationId="{8488F95F-1216-DA12-B7EF-FAD666046266}"/>
          </ac:spMkLst>
        </pc:spChg>
      </pc:sldChg>
      <pc:sldChg chg="del">
        <pc:chgData name="Miller, Chris" userId="b51ef995-2d2c-43cb-89d1-dc37b7fcf9e3" providerId="ADAL" clId="{B8E89DC2-93E3-463D-81C8-CFDAE7240D43}" dt="2025-01-22T18:21:13.589" v="4" actId="47"/>
        <pc:sldMkLst>
          <pc:docMk/>
          <pc:sldMk cId="3744752812" sldId="319"/>
        </pc:sldMkLst>
      </pc:sldChg>
      <pc:sldChg chg="del">
        <pc:chgData name="Miller, Chris" userId="b51ef995-2d2c-43cb-89d1-dc37b7fcf9e3" providerId="ADAL" clId="{B8E89DC2-93E3-463D-81C8-CFDAE7240D43}" dt="2025-01-22T18:28:33.380" v="315" actId="47"/>
        <pc:sldMkLst>
          <pc:docMk/>
          <pc:sldMk cId="467994760" sldId="320"/>
        </pc:sldMkLst>
      </pc:sldChg>
      <pc:sldChg chg="del">
        <pc:chgData name="Miller, Chris" userId="b51ef995-2d2c-43cb-89d1-dc37b7fcf9e3" providerId="ADAL" clId="{B8E89DC2-93E3-463D-81C8-CFDAE7240D43}" dt="2025-01-22T18:21:46.546" v="32" actId="47"/>
        <pc:sldMkLst>
          <pc:docMk/>
          <pc:sldMk cId="3358413863" sldId="327"/>
        </pc:sldMkLst>
      </pc:sldChg>
      <pc:sldChg chg="del">
        <pc:chgData name="Miller, Chris" userId="b51ef995-2d2c-43cb-89d1-dc37b7fcf9e3" providerId="ADAL" clId="{B8E89DC2-93E3-463D-81C8-CFDAE7240D43}" dt="2025-01-22T18:21:05.226" v="2" actId="47"/>
        <pc:sldMkLst>
          <pc:docMk/>
          <pc:sldMk cId="3478459919" sldId="2145706877"/>
        </pc:sldMkLst>
      </pc:sldChg>
      <pc:sldChg chg="del">
        <pc:chgData name="Miller, Chris" userId="b51ef995-2d2c-43cb-89d1-dc37b7fcf9e3" providerId="ADAL" clId="{B8E89DC2-93E3-463D-81C8-CFDAE7240D43}" dt="2025-01-22T18:21:06.298" v="3" actId="47"/>
        <pc:sldMkLst>
          <pc:docMk/>
          <pc:sldMk cId="3836478916" sldId="2145706884"/>
        </pc:sldMkLst>
      </pc:sldChg>
      <pc:sldChg chg="del">
        <pc:chgData name="Miller, Chris" userId="b51ef995-2d2c-43cb-89d1-dc37b7fcf9e3" providerId="ADAL" clId="{B8E89DC2-93E3-463D-81C8-CFDAE7240D43}" dt="2025-01-22T18:21:44.949" v="31" actId="47"/>
        <pc:sldMkLst>
          <pc:docMk/>
          <pc:sldMk cId="3019414014" sldId="2145706886"/>
        </pc:sldMkLst>
      </pc:sldChg>
      <pc:sldChg chg="del">
        <pc:chgData name="Miller, Chris" userId="b51ef995-2d2c-43cb-89d1-dc37b7fcf9e3" providerId="ADAL" clId="{B8E89DC2-93E3-463D-81C8-CFDAE7240D43}" dt="2025-01-22T18:21:47.996" v="33" actId="47"/>
        <pc:sldMkLst>
          <pc:docMk/>
          <pc:sldMk cId="3210579142" sldId="2145706887"/>
        </pc:sldMkLst>
      </pc:sldChg>
      <pc:sldChg chg="del">
        <pc:chgData name="Miller, Chris" userId="b51ef995-2d2c-43cb-89d1-dc37b7fcf9e3" providerId="ADAL" clId="{B8E89DC2-93E3-463D-81C8-CFDAE7240D43}" dt="2025-01-22T18:21:51.221" v="34" actId="47"/>
        <pc:sldMkLst>
          <pc:docMk/>
          <pc:sldMk cId="1998432357" sldId="2145706888"/>
        </pc:sldMkLst>
      </pc:sldChg>
      <pc:sldChg chg="del">
        <pc:chgData name="Miller, Chris" userId="b51ef995-2d2c-43cb-89d1-dc37b7fcf9e3" providerId="ADAL" clId="{B8E89DC2-93E3-463D-81C8-CFDAE7240D43}" dt="2025-01-22T18:21:14.787" v="5" actId="47"/>
        <pc:sldMkLst>
          <pc:docMk/>
          <pc:sldMk cId="2043586067" sldId="2145706889"/>
        </pc:sldMkLst>
      </pc:sldChg>
      <pc:sldChg chg="del">
        <pc:chgData name="Miller, Chris" userId="b51ef995-2d2c-43cb-89d1-dc37b7fcf9e3" providerId="ADAL" clId="{B8E89DC2-93E3-463D-81C8-CFDAE7240D43}" dt="2025-01-22T18:24:45.728" v="180" actId="47"/>
        <pc:sldMkLst>
          <pc:docMk/>
          <pc:sldMk cId="3510753754" sldId="2145706890"/>
        </pc:sldMkLst>
      </pc:sldChg>
      <pc:sldChg chg="modSp mod">
        <pc:chgData name="Miller, Chris" userId="b51ef995-2d2c-43cb-89d1-dc37b7fcf9e3" providerId="ADAL" clId="{B8E89DC2-93E3-463D-81C8-CFDAE7240D43}" dt="2025-01-22T18:38:34.234" v="628" actId="20577"/>
        <pc:sldMkLst>
          <pc:docMk/>
          <pc:sldMk cId="2562186296" sldId="2145706891"/>
        </pc:sldMkLst>
        <pc:spChg chg="mod">
          <ac:chgData name="Miller, Chris" userId="b51ef995-2d2c-43cb-89d1-dc37b7fcf9e3" providerId="ADAL" clId="{B8E89DC2-93E3-463D-81C8-CFDAE7240D43}" dt="2025-01-22T18:38:34.234" v="628" actId="20577"/>
          <ac:spMkLst>
            <pc:docMk/>
            <pc:sldMk cId="2562186296" sldId="2145706891"/>
            <ac:spMk id="3" creationId="{BD4B6130-ADA3-42F8-C152-6ABCFE1886F7}"/>
          </ac:spMkLst>
        </pc:spChg>
      </pc:sldChg>
      <pc:sldChg chg="modSp new mod ord">
        <pc:chgData name="Miller, Chris" userId="b51ef995-2d2c-43cb-89d1-dc37b7fcf9e3" providerId="ADAL" clId="{B8E89DC2-93E3-463D-81C8-CFDAE7240D43}" dt="2025-01-22T18:36:19.929" v="568" actId="20577"/>
        <pc:sldMkLst>
          <pc:docMk/>
          <pc:sldMk cId="240837487" sldId="2145706892"/>
        </pc:sldMkLst>
        <pc:spChg chg="mod">
          <ac:chgData name="Miller, Chris" userId="b51ef995-2d2c-43cb-89d1-dc37b7fcf9e3" providerId="ADAL" clId="{B8E89DC2-93E3-463D-81C8-CFDAE7240D43}" dt="2025-01-22T18:22:04.102" v="37" actId="20577"/>
          <ac:spMkLst>
            <pc:docMk/>
            <pc:sldMk cId="240837487" sldId="2145706892"/>
            <ac:spMk id="2" creationId="{431FAED7-05E4-3A10-9A94-0C302AA80F83}"/>
          </ac:spMkLst>
        </pc:spChg>
        <pc:spChg chg="mod">
          <ac:chgData name="Miller, Chris" userId="b51ef995-2d2c-43cb-89d1-dc37b7fcf9e3" providerId="ADAL" clId="{B8E89DC2-93E3-463D-81C8-CFDAE7240D43}" dt="2025-01-22T18:36:19.929" v="568" actId="20577"/>
          <ac:spMkLst>
            <pc:docMk/>
            <pc:sldMk cId="240837487" sldId="2145706892"/>
            <ac:spMk id="3" creationId="{E02C0F07-B96E-34F5-5FC4-F76EAEDF2E9A}"/>
          </ac:spMkLst>
        </pc:spChg>
      </pc:sldChg>
      <pc:sldChg chg="modSp add mod">
        <pc:chgData name="Miller, Chris" userId="b51ef995-2d2c-43cb-89d1-dc37b7fcf9e3" providerId="ADAL" clId="{B8E89DC2-93E3-463D-81C8-CFDAE7240D43}" dt="2025-01-22T18:38:03.861" v="623" actId="113"/>
        <pc:sldMkLst>
          <pc:docMk/>
          <pc:sldMk cId="2008133344" sldId="2145706893"/>
        </pc:sldMkLst>
        <pc:spChg chg="mod">
          <ac:chgData name="Miller, Chris" userId="b51ef995-2d2c-43cb-89d1-dc37b7fcf9e3" providerId="ADAL" clId="{B8E89DC2-93E3-463D-81C8-CFDAE7240D43}" dt="2025-01-22T18:25:27.119" v="196" actId="20577"/>
          <ac:spMkLst>
            <pc:docMk/>
            <pc:sldMk cId="2008133344" sldId="2145706893"/>
            <ac:spMk id="2" creationId="{9B99877A-3075-5271-70D2-18063D15FBFC}"/>
          </ac:spMkLst>
        </pc:spChg>
        <pc:spChg chg="mod">
          <ac:chgData name="Miller, Chris" userId="b51ef995-2d2c-43cb-89d1-dc37b7fcf9e3" providerId="ADAL" clId="{B8E89DC2-93E3-463D-81C8-CFDAE7240D43}" dt="2025-01-22T18:38:03.861" v="623" actId="113"/>
          <ac:spMkLst>
            <pc:docMk/>
            <pc:sldMk cId="2008133344" sldId="2145706893"/>
            <ac:spMk id="3" creationId="{603FF796-28EC-737F-E72D-2A80611110E5}"/>
          </ac:spMkLst>
        </pc:spChg>
      </pc:sldChg>
      <pc:sldChg chg="modSp add mod">
        <pc:chgData name="Miller, Chris" userId="b51ef995-2d2c-43cb-89d1-dc37b7fcf9e3" providerId="ADAL" clId="{B8E89DC2-93E3-463D-81C8-CFDAE7240D43}" dt="2025-01-22T18:31:55.991" v="434" actId="1036"/>
        <pc:sldMkLst>
          <pc:docMk/>
          <pc:sldMk cId="2427576458" sldId="2145706894"/>
        </pc:sldMkLst>
        <pc:spChg chg="mod">
          <ac:chgData name="Miller, Chris" userId="b51ef995-2d2c-43cb-89d1-dc37b7fcf9e3" providerId="ADAL" clId="{B8E89DC2-93E3-463D-81C8-CFDAE7240D43}" dt="2025-01-22T18:31:55.991" v="434" actId="1036"/>
          <ac:spMkLst>
            <pc:docMk/>
            <pc:sldMk cId="2427576458" sldId="2145706894"/>
            <ac:spMk id="12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29292E-8E4F-4BF3-8652-746C41F3F2CC}" type="datetimeFigureOut">
              <a:rPr lang="en-US" smtClean="0"/>
              <a:pPr/>
              <a:t>1/23/2025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55482B-E8C4-4515-957A-05DBD119DB90}" type="slidenum">
              <a:rPr lang="en-US" smtClean="0"/>
              <a:pPr/>
              <a:t>‹#›</a:t>
            </a:fld>
            <a:endParaRPr lang="en-US"/>
          </a:p>
        </p:txBody>
      </p:sp>
    </p:spTree>
    <p:extLst>
      <p:ext uri="{BB962C8B-B14F-4D97-AF65-F5344CB8AC3E}">
        <p14:creationId xmlns:p14="http://schemas.microsoft.com/office/powerpoint/2010/main" val="9456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21722D-20BB-409F-8B0B-E44C5CB55357}" type="datetimeFigureOut">
              <a:rPr lang="en-US" smtClean="0"/>
              <a:pPr/>
              <a:t>1/23/2025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02036B-E434-4D9D-AE07-17067B549135}" type="slidenum">
              <a:rPr lang="en-US" smtClean="0"/>
              <a:pPr/>
              <a:t>‹#›</a:t>
            </a:fld>
            <a:endParaRPr lang="en-US"/>
          </a:p>
        </p:txBody>
      </p:sp>
    </p:spTree>
    <p:extLst>
      <p:ext uri="{BB962C8B-B14F-4D97-AF65-F5344CB8AC3E}">
        <p14:creationId xmlns:p14="http://schemas.microsoft.com/office/powerpoint/2010/main" val="7124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381000" y="685800"/>
            <a:ext cx="6096000" cy="3429000"/>
          </a:xfrm>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endParaRPr dirty="0"/>
          </a:p>
        </p:txBody>
      </p:sp>
    </p:spTree>
    <p:extLst>
      <p:ext uri="{BB962C8B-B14F-4D97-AF65-F5344CB8AC3E}">
        <p14:creationId xmlns:p14="http://schemas.microsoft.com/office/powerpoint/2010/main" val="623888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16 </a:t>
            </a:r>
            <a:r>
              <a:rPr lang="en-US" dirty="0" err="1"/>
              <a:t>Atendees</a:t>
            </a:r>
            <a:r>
              <a:rPr lang="en-US" dirty="0"/>
              <a:t> for the summer meeting</a:t>
            </a:r>
          </a:p>
          <a:p>
            <a:r>
              <a:rPr lang="en-US" dirty="0"/>
              <a:t>Calculated that we had over 400 years of experience in the room</a:t>
            </a:r>
          </a:p>
        </p:txBody>
      </p:sp>
      <p:sp>
        <p:nvSpPr>
          <p:cNvPr id="4" name="Slide Number Placeholder 3"/>
          <p:cNvSpPr>
            <a:spLocks noGrp="1"/>
          </p:cNvSpPr>
          <p:nvPr>
            <p:ph type="sldNum" sz="quarter" idx="5"/>
          </p:nvPr>
        </p:nvSpPr>
        <p:spPr/>
        <p:txBody>
          <a:bodyPr/>
          <a:lstStyle/>
          <a:p>
            <a:fld id="{DD02036B-E434-4D9D-AE07-17067B549135}" type="slidenum">
              <a:rPr lang="en-US" smtClean="0"/>
              <a:pPr/>
              <a:t>2</a:t>
            </a:fld>
            <a:endParaRPr lang="en-US"/>
          </a:p>
        </p:txBody>
      </p:sp>
    </p:spTree>
    <p:extLst>
      <p:ext uri="{BB962C8B-B14F-4D97-AF65-F5344CB8AC3E}">
        <p14:creationId xmlns:p14="http://schemas.microsoft.com/office/powerpoint/2010/main" val="1035787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16 </a:t>
            </a:r>
            <a:r>
              <a:rPr lang="en-US" dirty="0" err="1"/>
              <a:t>Atendees</a:t>
            </a:r>
            <a:r>
              <a:rPr lang="en-US" dirty="0"/>
              <a:t> for the summer meeting</a:t>
            </a:r>
          </a:p>
          <a:p>
            <a:r>
              <a:rPr lang="en-US" dirty="0"/>
              <a:t>Calculated that we had over 400 years of experience in the room</a:t>
            </a:r>
          </a:p>
        </p:txBody>
      </p:sp>
      <p:sp>
        <p:nvSpPr>
          <p:cNvPr id="4" name="Slide Number Placeholder 3"/>
          <p:cNvSpPr>
            <a:spLocks noGrp="1"/>
          </p:cNvSpPr>
          <p:nvPr>
            <p:ph type="sldNum" sz="quarter" idx="5"/>
          </p:nvPr>
        </p:nvSpPr>
        <p:spPr/>
        <p:txBody>
          <a:bodyPr/>
          <a:lstStyle/>
          <a:p>
            <a:fld id="{DD02036B-E434-4D9D-AE07-17067B549135}" type="slidenum">
              <a:rPr lang="en-US" smtClean="0"/>
              <a:pPr/>
              <a:t>3</a:t>
            </a:fld>
            <a:endParaRPr lang="en-US"/>
          </a:p>
        </p:txBody>
      </p:sp>
    </p:spTree>
    <p:extLst>
      <p:ext uri="{BB962C8B-B14F-4D97-AF65-F5344CB8AC3E}">
        <p14:creationId xmlns:p14="http://schemas.microsoft.com/office/powerpoint/2010/main" val="1035787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4026"/>
            <a:ext cx="5486400" cy="4114500"/>
          </a:xfrm>
          <a:prstGeom prst="rect">
            <a:avLst/>
          </a:prstGeom>
          <a:noFill/>
          <a:ln>
            <a:noFill/>
          </a:ln>
        </p:spPr>
        <p:txBody>
          <a:bodyPr spcFirstLastPara="1" wrap="square" lIns="89600" tIns="89600" rIns="89600" bIns="89600" anchor="ctr" anchorCtr="0">
            <a:noAutofit/>
          </a:bodyPr>
          <a:lstStyle/>
          <a:p>
            <a:pPr marL="0" lvl="0" indent="0" rtl="0">
              <a:spcBef>
                <a:spcPts val="0"/>
              </a:spcBef>
              <a:spcAft>
                <a:spcPts val="0"/>
              </a:spcAft>
              <a:buNone/>
            </a:pPr>
            <a:endParaRPr sz="1400" dirty="0"/>
          </a:p>
        </p:txBody>
      </p:sp>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811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4026"/>
            <a:ext cx="5486400" cy="4114500"/>
          </a:xfrm>
          <a:prstGeom prst="rect">
            <a:avLst/>
          </a:prstGeom>
          <a:noFill/>
          <a:ln>
            <a:noFill/>
          </a:ln>
        </p:spPr>
        <p:txBody>
          <a:bodyPr spcFirstLastPara="1" wrap="square" lIns="89600" tIns="89600" rIns="89600" bIns="89600" anchor="ctr" anchorCtr="0">
            <a:noAutofit/>
          </a:bodyPr>
          <a:lstStyle/>
          <a:p>
            <a:pPr marL="0" lvl="0" indent="0" rtl="0">
              <a:spcBef>
                <a:spcPts val="0"/>
              </a:spcBef>
              <a:spcAft>
                <a:spcPts val="0"/>
              </a:spcAft>
              <a:buNone/>
            </a:pPr>
            <a:endParaRPr sz="1400" dirty="0"/>
          </a:p>
        </p:txBody>
      </p:sp>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6450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4026"/>
            <a:ext cx="5486400" cy="4114500"/>
          </a:xfrm>
          <a:prstGeom prst="rect">
            <a:avLst/>
          </a:prstGeom>
          <a:noFill/>
          <a:ln>
            <a:noFill/>
          </a:ln>
        </p:spPr>
        <p:txBody>
          <a:bodyPr spcFirstLastPara="1" wrap="square" lIns="89600" tIns="89600" rIns="89600" bIns="89600" anchor="ctr" anchorCtr="0">
            <a:noAutofit/>
          </a:bodyPr>
          <a:lstStyle/>
          <a:p>
            <a:pPr marL="0" lvl="0" indent="0" rtl="0">
              <a:spcBef>
                <a:spcPts val="0"/>
              </a:spcBef>
              <a:spcAft>
                <a:spcPts val="0"/>
              </a:spcAft>
              <a:buNone/>
            </a:pPr>
            <a:endParaRPr sz="1400" dirty="0"/>
          </a:p>
        </p:txBody>
      </p:sp>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81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Rectangle 13"/>
          <p:cNvSpPr>
            <a:spLocks noChangeArrowheads="1"/>
          </p:cNvSpPr>
          <p:nvPr userDrawn="1"/>
        </p:nvSpPr>
        <p:spPr bwMode="auto">
          <a:xfrm>
            <a:off x="7007367" y="5530556"/>
            <a:ext cx="4673600" cy="698211"/>
          </a:xfrm>
          <a:prstGeom prst="rect">
            <a:avLst/>
          </a:prstGeom>
          <a:noFill/>
          <a:ln w="12700">
            <a:noFill/>
            <a:miter lim="800000"/>
            <a:headEnd/>
            <a:tailEnd/>
          </a:ln>
          <a:effectLst/>
        </p:spPr>
        <p:txBody>
          <a:bodyPr lIns="90488" tIns="44450" rIns="90488" bIns="44450" anchor="ctr"/>
          <a:lstStyle/>
          <a:p>
            <a:pPr algn="r">
              <a:lnSpc>
                <a:spcPts val="1700"/>
              </a:lnSpc>
              <a:spcBef>
                <a:spcPct val="0"/>
              </a:spcBef>
              <a:spcAft>
                <a:spcPct val="0"/>
              </a:spcAft>
              <a:buClrTx/>
              <a:buSzTx/>
              <a:buFontTx/>
              <a:buNone/>
              <a:defRPr/>
            </a:pPr>
            <a:endParaRPr lang="en-US" sz="1400" b="1" i="1" dirty="0">
              <a:solidFill>
                <a:schemeClr val="bg1"/>
              </a:solidFill>
              <a:effectLst/>
              <a:latin typeface="Arial" panose="020B0604020202020204" pitchFamily="34" charset="0"/>
              <a:cs typeface="Arial" panose="020B0604020202020204" pitchFamily="34" charset="0"/>
            </a:endParaRPr>
          </a:p>
          <a:p>
            <a:pPr algn="r">
              <a:lnSpc>
                <a:spcPts val="1700"/>
              </a:lnSpc>
              <a:spcBef>
                <a:spcPct val="0"/>
              </a:spcBef>
              <a:spcAft>
                <a:spcPct val="0"/>
              </a:spcAft>
              <a:buClrTx/>
              <a:buSzTx/>
              <a:buFontTx/>
              <a:buNone/>
              <a:defRPr/>
            </a:pPr>
            <a:endParaRPr lang="en-US" sz="1400" b="1" i="1" dirty="0">
              <a:solidFill>
                <a:schemeClr val="bg1"/>
              </a:solidFill>
              <a:effectLst/>
              <a:latin typeface="Arial" panose="020B0604020202020204" pitchFamily="34" charset="0"/>
              <a:cs typeface="Arial" panose="020B0604020202020204" pitchFamily="34" charset="0"/>
            </a:endParaRPr>
          </a:p>
          <a:p>
            <a:pPr algn="r">
              <a:lnSpc>
                <a:spcPts val="1700"/>
              </a:lnSpc>
              <a:spcBef>
                <a:spcPct val="0"/>
              </a:spcBef>
              <a:spcAft>
                <a:spcPct val="0"/>
              </a:spcAft>
              <a:buClrTx/>
              <a:buSzTx/>
              <a:buFontTx/>
              <a:buNone/>
              <a:defRPr/>
            </a:pPr>
            <a:r>
              <a:rPr lang="en-US" sz="1400" b="1" i="1" dirty="0">
                <a:solidFill>
                  <a:schemeClr val="bg1"/>
                </a:solidFill>
                <a:effectLst/>
                <a:latin typeface="Arial" panose="020B0604020202020204" pitchFamily="34" charset="0"/>
                <a:cs typeface="Arial" panose="020B0604020202020204" pitchFamily="34" charset="0"/>
              </a:rPr>
              <a:t>Advance</a:t>
            </a:r>
            <a:r>
              <a:rPr lang="en-US" sz="1400" b="1" i="1" baseline="0" dirty="0">
                <a:solidFill>
                  <a:schemeClr val="bg1"/>
                </a:solidFill>
                <a:effectLst/>
                <a:latin typeface="Arial" panose="020B0604020202020204" pitchFamily="34" charset="0"/>
                <a:cs typeface="Arial" panose="020B0604020202020204" pitchFamily="34" charset="0"/>
              </a:rPr>
              <a:t> Science. Applied Technology</a:t>
            </a:r>
            <a:endParaRPr lang="en-US" sz="1400" b="1" i="1" dirty="0">
              <a:solidFill>
                <a:schemeClr val="bg1"/>
              </a:solidFill>
              <a:effectLst/>
              <a:latin typeface="Arial" panose="020B0604020202020204" pitchFamily="34" charset="0"/>
              <a:cs typeface="Arial" panose="020B0604020202020204" pitchFamily="34" charset="0"/>
            </a:endParaRPr>
          </a:p>
        </p:txBody>
      </p:sp>
      <p:sp>
        <p:nvSpPr>
          <p:cNvPr id="2" name="Title 1"/>
          <p:cNvSpPr>
            <a:spLocks noGrp="1"/>
          </p:cNvSpPr>
          <p:nvPr userDrawn="1">
            <p:ph type="ctrTitle"/>
          </p:nvPr>
        </p:nvSpPr>
        <p:spPr>
          <a:xfrm>
            <a:off x="1105787" y="1550920"/>
            <a:ext cx="9980427" cy="1905000"/>
          </a:xfrm>
        </p:spPr>
        <p:txBody>
          <a:bodyPr>
            <a:normAutofit/>
          </a:bodyPr>
          <a:lstStyle>
            <a:lvl1pPr algn="ctr">
              <a:lnSpc>
                <a:spcPts val="5000"/>
              </a:lnSpc>
              <a:defRPr sz="4800">
                <a:solidFill>
                  <a:srgbClr val="1946BA"/>
                </a:solidFill>
                <a:effectLst/>
              </a:defRPr>
            </a:lvl1pPr>
          </a:lstStyle>
          <a:p>
            <a:r>
              <a:rPr lang="en-US" dirty="0"/>
              <a:t>Click to edit Master title style</a:t>
            </a:r>
          </a:p>
        </p:txBody>
      </p:sp>
      <p:sp>
        <p:nvSpPr>
          <p:cNvPr id="3" name="Subtitle 2"/>
          <p:cNvSpPr>
            <a:spLocks noGrp="1"/>
          </p:cNvSpPr>
          <p:nvPr userDrawn="1">
            <p:ph type="subTitle" idx="1" hasCustomPrompt="1"/>
          </p:nvPr>
        </p:nvSpPr>
        <p:spPr>
          <a:xfrm>
            <a:off x="914400" y="4415508"/>
            <a:ext cx="10363200" cy="886528"/>
          </a:xfrm>
        </p:spPr>
        <p:txBody>
          <a:bodyPr>
            <a:normAutofit/>
          </a:bodyPr>
          <a:lstStyle>
            <a:lvl1pPr marL="0" indent="0" algn="ctr">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p>
        </p:txBody>
      </p:sp>
      <p:sp>
        <p:nvSpPr>
          <p:cNvPr id="17" name="Slide Number Placeholder 5"/>
          <p:cNvSpPr>
            <a:spLocks noGrp="1"/>
          </p:cNvSpPr>
          <p:nvPr>
            <p:ph type="sldNum" sz="quarter" idx="12"/>
          </p:nvPr>
        </p:nvSpPr>
        <p:spPr>
          <a:xfrm>
            <a:off x="9296400" y="6341438"/>
            <a:ext cx="2844800" cy="365125"/>
          </a:xfrm>
        </p:spPr>
        <p:txBody>
          <a:bodyPr/>
          <a:lstStyle/>
          <a:p>
            <a:fld id="{511E60E2-5F03-4AD1-8874-AA9ACC93B38D}" type="slidenum">
              <a:rPr lang="en-US" smtClean="0"/>
              <a:pPr/>
              <a:t>‹#›</a:t>
            </a:fld>
            <a:endParaRPr lang="en-US"/>
          </a:p>
        </p:txBody>
      </p:sp>
    </p:spTree>
    <p:extLst>
      <p:ext uri="{BB962C8B-B14F-4D97-AF65-F5344CB8AC3E}">
        <p14:creationId xmlns:p14="http://schemas.microsoft.com/office/powerpoint/2010/main" val="1467535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35731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agrap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3"/>
          <p:cNvSpPr>
            <a:spLocks noGrp="1"/>
          </p:cNvSpPr>
          <p:nvPr>
            <p:ph type="body" sz="quarter" idx="11"/>
          </p:nvPr>
        </p:nvSpPr>
        <p:spPr>
          <a:xfrm>
            <a:off x="609600" y="1901825"/>
            <a:ext cx="10972801" cy="4425950"/>
          </a:xfrm>
          <a:prstGeom prst="rect">
            <a:avLst/>
          </a:prstGeom>
        </p:spPr>
        <p:txBody>
          <a:bodyPr>
            <a:normAutofit/>
          </a:bodyPr>
          <a:lstStyle>
            <a:lvl1pPr marL="0" indent="0">
              <a:lnSpc>
                <a:spcPct val="100000"/>
              </a:lnSpc>
              <a:buNone/>
              <a:defRPr sz="1800"/>
            </a:lvl1pPr>
            <a:lvl2pPr marL="457200" indent="0">
              <a:lnSpc>
                <a:spcPct val="100000"/>
              </a:lnSpc>
              <a:buNone/>
              <a:defRPr sz="1800"/>
            </a:lvl2pPr>
            <a:lvl3pPr marL="914400" indent="0">
              <a:lnSpc>
                <a:spcPct val="100000"/>
              </a:lnSpc>
              <a:buNone/>
              <a:defRPr sz="1600"/>
            </a:lvl3pPr>
            <a:lvl4pPr marL="1371600" indent="0">
              <a:lnSpc>
                <a:spcPct val="100000"/>
              </a:lnSpc>
              <a:buNone/>
              <a:defRPr sz="1600"/>
            </a:lvl4pPr>
            <a:lvl5pPr marL="1828800" indent="0">
              <a:lnSpc>
                <a:spcPct val="100000"/>
              </a:lnSpc>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838012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_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888134" cy="1325563"/>
          </a:xfrm>
        </p:spPr>
        <p:txBody>
          <a:bodyPr/>
          <a:lstStyle>
            <a:lvl1pPr>
              <a:lnSpc>
                <a:spcPts val="4800"/>
              </a:lnSpc>
              <a:defRPr/>
            </a:lvl1pPr>
          </a:lstStyle>
          <a:p>
            <a:r>
              <a:rPr lang="en-US"/>
              <a:t>Click to edit Master title style</a:t>
            </a:r>
          </a:p>
        </p:txBody>
      </p:sp>
      <p:sp>
        <p:nvSpPr>
          <p:cNvPr id="7" name="Content Placeholder 6"/>
          <p:cNvSpPr>
            <a:spLocks noGrp="1"/>
          </p:cNvSpPr>
          <p:nvPr>
            <p:ph sz="quarter" idx="11"/>
          </p:nvPr>
        </p:nvSpPr>
        <p:spPr>
          <a:xfrm>
            <a:off x="6215063"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p:cNvSpPr>
            <a:spLocks noGrp="1"/>
          </p:cNvSpPr>
          <p:nvPr>
            <p:ph sz="quarter" idx="12"/>
          </p:nvPr>
        </p:nvSpPr>
        <p:spPr>
          <a:xfrm>
            <a:off x="609600"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363105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12192000" cy="6858000"/>
          </a:xfrm>
          <a:prstGeom prst="rect">
            <a:avLst/>
          </a:prstGeom>
          <a:solidFill>
            <a:schemeClr val="bg1">
              <a:lumMod val="95000"/>
            </a:schemeClr>
          </a:solidFill>
        </p:spPr>
        <p:txBody>
          <a:bodyPr/>
          <a:lstStyle/>
          <a:p>
            <a:r>
              <a:rPr lang="en-US" dirty="0"/>
              <a:t>Click icon to add picture</a:t>
            </a:r>
          </a:p>
        </p:txBody>
      </p:sp>
      <p:sp>
        <p:nvSpPr>
          <p:cNvPr id="12"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dirty="0">
              <a:solidFill>
                <a:srgbClr val="FFFFFF"/>
              </a:solidFill>
            </a:endParaRPr>
          </a:p>
        </p:txBody>
      </p:sp>
      <p:sp>
        <p:nvSpPr>
          <p:cNvPr id="13"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333" smtClean="0">
                <a:solidFill>
                  <a:srgbClr val="FFFFFF"/>
                </a:solidFill>
              </a:rPr>
              <a:pPr/>
              <a:t>‹#›</a:t>
            </a:fld>
            <a:endParaRPr lang="en-US" sz="1333" dirty="0">
              <a:solidFill>
                <a:srgbClr val="FFFFFF"/>
              </a:solidFill>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5" name="Straight Connector 14"/>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1085377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29" b="0" i="0">
                <a:solidFill>
                  <a:schemeClr val="bg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1/23/2025</a:t>
            </a:fld>
            <a:endParaRPr lang="en-US" dirty="0"/>
          </a:p>
        </p:txBody>
      </p:sp>
      <p:sp>
        <p:nvSpPr>
          <p:cNvPr id="6" name="Holder 6"/>
          <p:cNvSpPr>
            <a:spLocks noGrp="1"/>
          </p:cNvSpPr>
          <p:nvPr>
            <p:ph type="sldNum" sz="quarter" idx="7"/>
          </p:nvPr>
        </p:nvSpPr>
        <p:spPr/>
        <p:txBody>
          <a:bodyPr lIns="0" tIns="0" rIns="0" bIns="0"/>
          <a:lstStyle>
            <a:lvl1pPr>
              <a:defRPr sz="1334" b="0" i="0">
                <a:solidFill>
                  <a:schemeClr val="bg1"/>
                </a:solidFill>
                <a:latin typeface="Arial"/>
                <a:cs typeface="Arial"/>
              </a:defRPr>
            </a:lvl1pPr>
          </a:lstStyle>
          <a:p>
            <a:pPr marL="23104">
              <a:lnSpc>
                <a:spcPts val="1534"/>
              </a:lnSpc>
            </a:pPr>
            <a:fld id="{81D60167-4931-47E6-BA6A-407CBD079E47}" type="slidenum">
              <a:rPr lang="en-US" spc="30" smtClean="0"/>
              <a:pPr marL="23104">
                <a:lnSpc>
                  <a:spcPts val="1534"/>
                </a:lnSpc>
              </a:pPr>
              <a:t>‹#›</a:t>
            </a:fld>
            <a:endParaRPr lang="en-US" spc="30" dirty="0"/>
          </a:p>
        </p:txBody>
      </p:sp>
    </p:spTree>
    <p:extLst>
      <p:ext uri="{BB962C8B-B14F-4D97-AF65-F5344CB8AC3E}">
        <p14:creationId xmlns:p14="http://schemas.microsoft.com/office/powerpoint/2010/main" val="312504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Line Title and Conten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8403" y="27159"/>
            <a:ext cx="11582400" cy="751442"/>
          </a:xfrm>
        </p:spPr>
        <p:txBody>
          <a:bodyPr/>
          <a:lstStyle>
            <a:lvl1pPr>
              <a:defRPr>
                <a:solidFill>
                  <a:srgbClr val="1946BA"/>
                </a:solidFill>
              </a:defRPr>
            </a:lvl1pPr>
          </a:lstStyle>
          <a:p>
            <a:r>
              <a:rPr lang="en-US" dirty="0"/>
              <a:t>Click to Edit Master Title</a:t>
            </a:r>
          </a:p>
        </p:txBody>
      </p:sp>
      <p:sp>
        <p:nvSpPr>
          <p:cNvPr id="3" name="Content Placeholder 2"/>
          <p:cNvSpPr>
            <a:spLocks noGrp="1"/>
          </p:cNvSpPr>
          <p:nvPr userDrawn="1">
            <p:ph idx="1" hasCustomPrompt="1"/>
          </p:nvPr>
        </p:nvSpPr>
        <p:spPr>
          <a:xfrm>
            <a:off x="603251" y="982305"/>
            <a:ext cx="10979149" cy="5140029"/>
          </a:xfrm>
        </p:spPr>
        <p:txBody>
          <a:bodyPr>
            <a:normAutofit/>
          </a:bodyPr>
          <a:lstStyle>
            <a:lvl1pPr marL="228600" indent="-228600">
              <a:defRPr sz="2400" baseline="0"/>
            </a:lvl1pPr>
            <a:lvl2pPr>
              <a:lnSpc>
                <a:spcPts val="2600"/>
              </a:lnSpc>
              <a:defRPr sz="2200" baseline="0"/>
            </a:lvl2pPr>
            <a:lvl3pPr>
              <a:lnSpc>
                <a:spcPts val="22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userDrawn="1">
            <p:ph type="sldNum" sz="quarter" idx="12"/>
          </p:nvPr>
        </p:nvSpPr>
        <p:spPr>
          <a:xfrm>
            <a:off x="9291897" y="6339557"/>
            <a:ext cx="2844800" cy="365125"/>
          </a:xfrm>
        </p:spPr>
        <p:txBody>
          <a:bodyPr/>
          <a:lstStyle>
            <a:lvl1pPr>
              <a:defRPr sz="1200"/>
            </a:lvl1pPr>
          </a:lstStyle>
          <a:p>
            <a:fld id="{511E60E2-5F03-4AD1-8874-AA9ACC93B38D}" type="slidenum">
              <a:rPr lang="en-US" smtClean="0"/>
              <a:pPr/>
              <a:t>‹#›</a:t>
            </a:fld>
            <a:endParaRPr lang="en-US" dirty="0"/>
          </a:p>
        </p:txBody>
      </p:sp>
    </p:spTree>
    <p:extLst>
      <p:ext uri="{BB962C8B-B14F-4D97-AF65-F5344CB8AC3E}">
        <p14:creationId xmlns:p14="http://schemas.microsoft.com/office/powerpoint/2010/main" val="68418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Line Title and Conten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p:txBody>
          <a:bodyPr/>
          <a:lstStyle>
            <a:lvl1pPr>
              <a:defRPr>
                <a:solidFill>
                  <a:srgbClr val="1946BA"/>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userDrawn="1">
            <p:ph idx="1" hasCustomPrompt="1"/>
          </p:nvPr>
        </p:nvSpPr>
        <p:spPr>
          <a:xfrm>
            <a:off x="603251" y="1489300"/>
            <a:ext cx="10979149" cy="4567468"/>
          </a:xfrm>
        </p:spPr>
        <p:txBody>
          <a:bodyPr>
            <a:normAutofit/>
          </a:bodyPr>
          <a:lstStyle>
            <a:lvl1pPr marL="228600" indent="-228600">
              <a:defRPr sz="2400" baseline="0"/>
            </a:lvl1pPr>
            <a:lvl2pPr>
              <a:lnSpc>
                <a:spcPts val="2600"/>
              </a:lnSpc>
              <a:defRPr sz="2200" baseline="0"/>
            </a:lvl2pPr>
            <a:lvl3pPr>
              <a:lnSpc>
                <a:spcPts val="22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userDrawn="1">
            <p:ph type="sldNum" sz="quarter" idx="12"/>
          </p:nvPr>
        </p:nvSpPr>
        <p:spPr>
          <a:xfrm>
            <a:off x="9291897" y="6339557"/>
            <a:ext cx="2844800" cy="365125"/>
          </a:xfrm>
        </p:spPr>
        <p:txBody>
          <a:bodyPr/>
          <a:lstStyle/>
          <a:p>
            <a:fld id="{511E60E2-5F03-4AD1-8874-AA9ACC93B38D}" type="slidenum">
              <a:rPr lang="en-US" smtClean="0"/>
              <a:pPr/>
              <a:t>‹#›</a:t>
            </a:fld>
            <a:endParaRPr lang="en-US"/>
          </a:p>
        </p:txBody>
      </p:sp>
    </p:spTree>
    <p:extLst>
      <p:ext uri="{BB962C8B-B14F-4D97-AF65-F5344CB8AC3E}">
        <p14:creationId xmlns:p14="http://schemas.microsoft.com/office/powerpoint/2010/main" val="2062190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 Line Title &amp;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03" y="-18106"/>
            <a:ext cx="11582400" cy="832923"/>
          </a:xfr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603251" y="982305"/>
            <a:ext cx="5384800" cy="5140029"/>
          </a:xfrm>
        </p:spPr>
        <p:txBody>
          <a:bodyPr/>
          <a:lstStyle>
            <a:lvl1pPr>
              <a:lnSpc>
                <a:spcPts val="3000"/>
              </a:lnSpc>
              <a:defRPr sz="240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2-Column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203951" y="982305"/>
            <a:ext cx="5384800" cy="5140029"/>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2-Column Text</a:t>
            </a:r>
          </a:p>
          <a:p>
            <a:pPr lvl="1"/>
            <a:r>
              <a:rPr lang="en-US" dirty="0"/>
              <a:t>Second level</a:t>
            </a:r>
          </a:p>
          <a:p>
            <a:pPr lvl="2"/>
            <a:r>
              <a:rPr lang="en-US" dirty="0"/>
              <a:t>Third level</a:t>
            </a:r>
          </a:p>
        </p:txBody>
      </p:sp>
      <p:sp>
        <p:nvSpPr>
          <p:cNvPr id="5" name="Date Placeholder 4"/>
          <p:cNvSpPr>
            <a:spLocks noGrp="1"/>
          </p:cNvSpPr>
          <p:nvPr>
            <p:ph type="dt" sz="half" idx="10"/>
          </p:nvPr>
        </p:nvSpPr>
        <p:spPr>
          <a:xfrm>
            <a:off x="603251" y="6509078"/>
            <a:ext cx="2844800" cy="365125"/>
          </a:xfrm>
          <a:prstGeom prst="rect">
            <a:avLst/>
          </a:prstGeom>
        </p:spPr>
        <p:txBody>
          <a:bodyPr/>
          <a:lstStyle/>
          <a:p>
            <a:fld id="{6320B8D9-CDB7-413E-B58F-B2F70015BCF8}" type="datetime1">
              <a:rPr lang="en-US" smtClean="0"/>
              <a:pPr/>
              <a:t>1/23/2025</a:t>
            </a:fld>
            <a:endParaRPr lang="en-US"/>
          </a:p>
        </p:txBody>
      </p:sp>
      <p:sp>
        <p:nvSpPr>
          <p:cNvPr id="6" name="Footer Placeholder 5"/>
          <p:cNvSpPr>
            <a:spLocks noGrp="1"/>
          </p:cNvSpPr>
          <p:nvPr>
            <p:ph type="ftr" sz="quarter" idx="11"/>
          </p:nvPr>
        </p:nvSpPr>
        <p:spPr>
          <a:xfrm>
            <a:off x="4165600" y="6509078"/>
            <a:ext cx="3860800" cy="365125"/>
          </a:xfrm>
          <a:prstGeom prst="rect">
            <a:avLst/>
          </a:prstGeom>
        </p:spPr>
        <p:txBody>
          <a:bodyPr/>
          <a:lstStyle/>
          <a:p>
            <a:r>
              <a:rPr lang="en-US" dirty="0"/>
              <a:t>Your Division/Department Name</a:t>
            </a:r>
          </a:p>
        </p:txBody>
      </p:sp>
      <p:sp>
        <p:nvSpPr>
          <p:cNvPr id="7" name="Slide Number Placeholder 6"/>
          <p:cNvSpPr>
            <a:spLocks noGrp="1"/>
          </p:cNvSpPr>
          <p:nvPr>
            <p:ph type="sldNum" sz="quarter" idx="12"/>
          </p:nvPr>
        </p:nvSpPr>
        <p:spPr>
          <a:xfrm>
            <a:off x="9291897" y="6339557"/>
            <a:ext cx="2844800" cy="365125"/>
          </a:xfrm>
        </p:spPr>
        <p:txBody>
          <a:bodyPr/>
          <a:lstStyle/>
          <a:p>
            <a:fld id="{511E60E2-5F03-4AD1-8874-AA9ACC93B38D}" type="slidenum">
              <a:rPr lang="en-US" smtClean="0"/>
              <a:pPr/>
              <a:t>‹#›</a:t>
            </a:fld>
            <a:endParaRPr lang="en-US"/>
          </a:p>
        </p:txBody>
      </p:sp>
    </p:spTree>
    <p:extLst>
      <p:ext uri="{BB962C8B-B14F-4D97-AF65-F5344CB8AC3E}">
        <p14:creationId xmlns:p14="http://schemas.microsoft.com/office/powerpoint/2010/main" val="3628138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Line Title &amp;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a:t>
            </a:r>
            <a:br>
              <a:rPr lang="en-US" dirty="0"/>
            </a:br>
            <a:r>
              <a:rPr lang="en-US" dirty="0"/>
              <a:t>One or Two Lines</a:t>
            </a:r>
          </a:p>
        </p:txBody>
      </p:sp>
      <p:sp>
        <p:nvSpPr>
          <p:cNvPr id="3" name="Content Placeholder 2"/>
          <p:cNvSpPr>
            <a:spLocks noGrp="1"/>
          </p:cNvSpPr>
          <p:nvPr>
            <p:ph sz="half" idx="1" hasCustomPrompt="1"/>
          </p:nvPr>
        </p:nvSpPr>
        <p:spPr>
          <a:xfrm>
            <a:off x="603251" y="1492037"/>
            <a:ext cx="5384800" cy="4688445"/>
          </a:xfrm>
        </p:spPr>
        <p:txBody>
          <a:bodyPr/>
          <a:lstStyle>
            <a:lvl1pPr>
              <a:lnSpc>
                <a:spcPts val="3000"/>
              </a:lnSpc>
              <a:defRPr sz="240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2-Column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203951" y="1492037"/>
            <a:ext cx="5384800" cy="4688445"/>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2-Column Text</a:t>
            </a:r>
          </a:p>
          <a:p>
            <a:pPr lvl="1"/>
            <a:r>
              <a:rPr lang="en-US" dirty="0"/>
              <a:t>Second level</a:t>
            </a:r>
          </a:p>
          <a:p>
            <a:pPr lvl="2"/>
            <a:r>
              <a:rPr lang="en-US" dirty="0"/>
              <a:t>Third level</a:t>
            </a:r>
          </a:p>
        </p:txBody>
      </p:sp>
      <p:sp>
        <p:nvSpPr>
          <p:cNvPr id="5" name="Date Placeholder 4"/>
          <p:cNvSpPr>
            <a:spLocks noGrp="1"/>
          </p:cNvSpPr>
          <p:nvPr>
            <p:ph type="dt" sz="half" idx="10"/>
          </p:nvPr>
        </p:nvSpPr>
        <p:spPr>
          <a:xfrm>
            <a:off x="603251" y="6509078"/>
            <a:ext cx="2844800" cy="365125"/>
          </a:xfrm>
          <a:prstGeom prst="rect">
            <a:avLst/>
          </a:prstGeom>
        </p:spPr>
        <p:txBody>
          <a:bodyPr/>
          <a:lstStyle/>
          <a:p>
            <a:fld id="{6320B8D9-CDB7-413E-B58F-B2F70015BCF8}" type="datetime1">
              <a:rPr lang="en-US" smtClean="0"/>
              <a:pPr/>
              <a:t>1/23/2025</a:t>
            </a:fld>
            <a:endParaRPr lang="en-US"/>
          </a:p>
        </p:txBody>
      </p:sp>
      <p:sp>
        <p:nvSpPr>
          <p:cNvPr id="6" name="Footer Placeholder 5"/>
          <p:cNvSpPr>
            <a:spLocks noGrp="1"/>
          </p:cNvSpPr>
          <p:nvPr>
            <p:ph type="ftr" sz="quarter" idx="11"/>
          </p:nvPr>
        </p:nvSpPr>
        <p:spPr>
          <a:xfrm>
            <a:off x="4165600" y="6509078"/>
            <a:ext cx="3860800" cy="365125"/>
          </a:xfrm>
          <a:prstGeom prst="rect">
            <a:avLst/>
          </a:prstGeom>
        </p:spPr>
        <p:txBody>
          <a:bodyPr/>
          <a:lstStyle/>
          <a:p>
            <a:r>
              <a:rPr lang="en-US" dirty="0"/>
              <a:t>Your Division/Department Name</a:t>
            </a:r>
          </a:p>
        </p:txBody>
      </p:sp>
      <p:sp>
        <p:nvSpPr>
          <p:cNvPr id="7" name="Slide Number Placeholder 6"/>
          <p:cNvSpPr>
            <a:spLocks noGrp="1"/>
          </p:cNvSpPr>
          <p:nvPr>
            <p:ph type="sldNum" sz="quarter" idx="12"/>
          </p:nvPr>
        </p:nvSpPr>
        <p:spPr>
          <a:xfrm>
            <a:off x="9291897" y="6339557"/>
            <a:ext cx="2844800" cy="365125"/>
          </a:xfrm>
        </p:spPr>
        <p:txBody>
          <a:bodyPr/>
          <a:lstStyle/>
          <a:p>
            <a:fld id="{511E60E2-5F03-4AD1-8874-AA9ACC93B38D}" type="slidenum">
              <a:rPr lang="en-US" smtClean="0"/>
              <a:pPr/>
              <a:t>‹#›</a:t>
            </a:fld>
            <a:endParaRPr lang="en-US"/>
          </a:p>
        </p:txBody>
      </p:sp>
    </p:spTree>
    <p:extLst>
      <p:ext uri="{BB962C8B-B14F-4D97-AF65-F5344CB8AC3E}">
        <p14:creationId xmlns:p14="http://schemas.microsoft.com/office/powerpoint/2010/main" val="210883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a:t>
            </a:r>
            <a:br>
              <a:rPr lang="en-US" dirty="0"/>
            </a:br>
            <a:r>
              <a:rPr lang="en-US" dirty="0"/>
              <a:t>One or Two Lines</a:t>
            </a:r>
          </a:p>
        </p:txBody>
      </p:sp>
      <p:sp>
        <p:nvSpPr>
          <p:cNvPr id="3" name="Date Placeholder 2"/>
          <p:cNvSpPr>
            <a:spLocks noGrp="1"/>
          </p:cNvSpPr>
          <p:nvPr>
            <p:ph type="dt" sz="half" idx="10"/>
          </p:nvPr>
        </p:nvSpPr>
        <p:spPr>
          <a:xfrm>
            <a:off x="603251" y="6509078"/>
            <a:ext cx="2844800" cy="365125"/>
          </a:xfrm>
          <a:prstGeom prst="rect">
            <a:avLst/>
          </a:prstGeom>
        </p:spPr>
        <p:txBody>
          <a:bodyPr/>
          <a:lstStyle/>
          <a:p>
            <a:fld id="{15AE4763-9E0B-4046-83A1-EEB0B8062968}" type="datetime1">
              <a:rPr lang="en-US" smtClean="0"/>
              <a:pPr/>
              <a:t>1/23/2025</a:t>
            </a:fld>
            <a:endParaRPr lang="en-US"/>
          </a:p>
        </p:txBody>
      </p:sp>
      <p:sp>
        <p:nvSpPr>
          <p:cNvPr id="4" name="Footer Placeholder 3"/>
          <p:cNvSpPr>
            <a:spLocks noGrp="1"/>
          </p:cNvSpPr>
          <p:nvPr>
            <p:ph type="ftr" sz="quarter" idx="11"/>
          </p:nvPr>
        </p:nvSpPr>
        <p:spPr>
          <a:xfrm>
            <a:off x="4165600" y="6509078"/>
            <a:ext cx="3860800" cy="365125"/>
          </a:xfrm>
          <a:prstGeom prst="rect">
            <a:avLst/>
          </a:prstGeom>
        </p:spPr>
        <p:txBody>
          <a:bodyPr/>
          <a:lstStyle/>
          <a:p>
            <a:r>
              <a:rPr lang="en-US" dirty="0"/>
              <a:t>Your Division/Department Name</a:t>
            </a:r>
          </a:p>
        </p:txBody>
      </p:sp>
      <p:sp>
        <p:nvSpPr>
          <p:cNvPr id="5" name="Slide Number Placeholder 4"/>
          <p:cNvSpPr>
            <a:spLocks noGrp="1"/>
          </p:cNvSpPr>
          <p:nvPr>
            <p:ph type="sldNum" sz="quarter" idx="12"/>
          </p:nvPr>
        </p:nvSpPr>
        <p:spPr>
          <a:xfrm>
            <a:off x="9291897" y="6339557"/>
            <a:ext cx="2844800" cy="365125"/>
          </a:xfrm>
        </p:spPr>
        <p:txBody>
          <a:bodyPr/>
          <a:lstStyle/>
          <a:p>
            <a:fld id="{511E60E2-5F03-4AD1-8874-AA9ACC93B38D}" type="slidenum">
              <a:rPr lang="en-US" smtClean="0"/>
              <a:pPr/>
              <a:t>‹#›</a:t>
            </a:fld>
            <a:endParaRPr lang="en-US"/>
          </a:p>
        </p:txBody>
      </p:sp>
    </p:spTree>
    <p:extLst>
      <p:ext uri="{BB962C8B-B14F-4D97-AF65-F5344CB8AC3E}">
        <p14:creationId xmlns:p14="http://schemas.microsoft.com/office/powerpoint/2010/main" val="59859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91897" y="6339557"/>
            <a:ext cx="2844800" cy="365125"/>
          </a:xfrm>
        </p:spPr>
        <p:txBody>
          <a:bodyPr/>
          <a:lstStyle/>
          <a:p>
            <a:fld id="{511E60E2-5F03-4AD1-8874-AA9ACC93B38D}" type="slidenum">
              <a:rPr lang="en-US" smtClean="0"/>
              <a:pPr/>
              <a:t>‹#›</a:t>
            </a:fld>
            <a:endParaRPr lang="en-US"/>
          </a:p>
        </p:txBody>
      </p:sp>
      <p:sp>
        <p:nvSpPr>
          <p:cNvPr id="14" name="Subtitle 2"/>
          <p:cNvSpPr>
            <a:spLocks noGrp="1"/>
          </p:cNvSpPr>
          <p:nvPr>
            <p:ph type="subTitle" idx="1" hasCustomPrompt="1"/>
          </p:nvPr>
        </p:nvSpPr>
        <p:spPr>
          <a:xfrm>
            <a:off x="914400" y="3048000"/>
            <a:ext cx="10363200" cy="533400"/>
          </a:xfrm>
        </p:spPr>
        <p:txBody>
          <a:bodyPr>
            <a:normAutofit/>
          </a:bodyPr>
          <a:lstStyle>
            <a:lvl1pPr marL="0" indent="0" algn="ctr">
              <a:buNone/>
              <a:defRPr sz="2000" baseline="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Blank Slide</a:t>
            </a:r>
          </a:p>
        </p:txBody>
      </p:sp>
    </p:spTree>
    <p:extLst>
      <p:ext uri="{BB962C8B-B14F-4D97-AF65-F5344CB8AC3E}">
        <p14:creationId xmlns:p14="http://schemas.microsoft.com/office/powerpoint/2010/main" val="398880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Light N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507871" y="0"/>
            <a:ext cx="11103146" cy="815354"/>
          </a:xfrm>
          <a:prstGeom prst="rect">
            <a:avLst/>
          </a:prstGeom>
        </p:spPr>
        <p:txBody>
          <a:bodyPr lIns="121725" tIns="60862" rIns="121725" bIns="60862" anchor="b" anchorCtr="0"/>
          <a:lstStyle>
            <a:lvl1pPr algn="l">
              <a:defRPr lang="en-US" sz="3960" b="0" i="0" cap="none" spc="-100" baseline="0" noProof="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l"/>
            <a:r>
              <a:rPr lang="en-US" noProof="0"/>
              <a:t>Click to edit Master title style</a:t>
            </a:r>
          </a:p>
        </p:txBody>
      </p:sp>
      <p:sp>
        <p:nvSpPr>
          <p:cNvPr id="5" name="TextBox 4">
            <a:extLst>
              <a:ext uri="{FF2B5EF4-FFF2-40B4-BE49-F238E27FC236}">
                <a16:creationId xmlns:a16="http://schemas.microsoft.com/office/drawing/2014/main" id="{F7B11559-621B-4FC6-A3AE-C51034EDC655}"/>
              </a:ext>
            </a:extLst>
          </p:cNvPr>
          <p:cNvSpPr txBox="1"/>
          <p:nvPr userDrawn="1"/>
        </p:nvSpPr>
        <p:spPr>
          <a:xfrm>
            <a:off x="5332655" y="6587512"/>
            <a:ext cx="1505119" cy="246221"/>
          </a:xfrm>
          <a:prstGeom prst="rect">
            <a:avLst/>
          </a:prstGeom>
          <a:noFill/>
        </p:spPr>
        <p:txBody>
          <a:bodyPr wrap="square" rtlCol="0">
            <a:spAutoFit/>
          </a:bodyPr>
          <a:lstStyle/>
          <a:p>
            <a:pPr algn="ctr" defTabSz="601055"/>
            <a:fld id="{75DDD321-A756-437E-B804-47E2E31E2786}" type="slidenum">
              <a:rPr lang="en-US" sz="990">
                <a:solidFill>
                  <a:srgbClr val="63666A"/>
                </a:solidFill>
                <a:latin typeface="Tahoma" panose="020B0604030504040204" pitchFamily="34" charset="0"/>
                <a:ea typeface="Tahoma" panose="020B0604030504040204" pitchFamily="34" charset="0"/>
                <a:cs typeface="Tahoma" panose="020B0604030504040204" pitchFamily="34" charset="0"/>
              </a:rPr>
              <a:pPr algn="ctr" defTabSz="601055"/>
              <a:t>‹#›</a:t>
            </a:fld>
            <a:endParaRPr lang="en-US" sz="990">
              <a:solidFill>
                <a:srgbClr val="63666A"/>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99248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Placeholder 18"/>
          <p:cNvSpPr>
            <a:spLocks noGrp="1"/>
          </p:cNvSpPr>
          <p:nvPr>
            <p:ph type="title"/>
          </p:nvPr>
        </p:nvSpPr>
        <p:spPr>
          <a:xfrm>
            <a:off x="609600" y="366185"/>
            <a:ext cx="10972800" cy="1325033"/>
          </a:xfrm>
          <a:prstGeom prst="rect">
            <a:avLst/>
          </a:prstGeom>
        </p:spPr>
        <p:txBody>
          <a:bodyPr vert="horz" lIns="91440" tIns="45720" rIns="91440" bIns="45720" rtlCol="0" anchor="t">
            <a:normAutofit/>
          </a:bodyPr>
          <a:lstStyle>
            <a:lvl1pPr>
              <a:lnSpc>
                <a:spcPts val="4800"/>
              </a:lnSpc>
              <a:defRPr/>
            </a:lvl1pPr>
          </a:lstStyle>
          <a:p>
            <a:r>
              <a:rPr lang="en-US"/>
              <a:t>Click to edit Master title style</a:t>
            </a:r>
          </a:p>
        </p:txBody>
      </p:sp>
      <p:sp>
        <p:nvSpPr>
          <p:cNvPr id="4" name="Text Placeholder 3"/>
          <p:cNvSpPr>
            <a:spLocks noGrp="1"/>
          </p:cNvSpPr>
          <p:nvPr>
            <p:ph type="body" sz="quarter" idx="11"/>
          </p:nvPr>
        </p:nvSpPr>
        <p:spPr>
          <a:xfrm>
            <a:off x="609600" y="1901825"/>
            <a:ext cx="10972801" cy="4425950"/>
          </a:xfrm>
          <a:prstGeom prst="rect">
            <a:avLst/>
          </a:prstGeom>
        </p:spPr>
        <p:txBody>
          <a:bodyPr>
            <a:normAutofit/>
          </a:bodyPr>
          <a:lstStyle>
            <a:lvl1pPr>
              <a:lnSpc>
                <a:spcPct val="100000"/>
              </a:lnSpc>
              <a:defRPr sz="1800"/>
            </a:lvl1pPr>
            <a:lvl2pPr>
              <a:lnSpc>
                <a:spcPct val="100000"/>
              </a:lnSpc>
              <a:defRPr sz="1800"/>
            </a:lvl2pPr>
            <a:lvl3pPr>
              <a:lnSpc>
                <a:spcPct val="100000"/>
              </a:lnSpc>
              <a:defRPr sz="16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21106738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0" cstate="print"/>
          <a:stretch>
            <a:fillRect/>
          </a:stretch>
        </p:blipFill>
        <p:spPr>
          <a:xfrm>
            <a:off x="105968" y="6217920"/>
            <a:ext cx="11980064" cy="640080"/>
          </a:xfrm>
          <a:prstGeom prst="rect">
            <a:avLst/>
          </a:prstGeom>
        </p:spPr>
      </p:pic>
      <p:sp>
        <p:nvSpPr>
          <p:cNvPr id="2" name="Title Placeholder 1"/>
          <p:cNvSpPr>
            <a:spLocks noGrp="1"/>
          </p:cNvSpPr>
          <p:nvPr>
            <p:ph type="title"/>
          </p:nvPr>
        </p:nvSpPr>
        <p:spPr>
          <a:xfrm>
            <a:off x="458403" y="81477"/>
            <a:ext cx="11582400" cy="1143000"/>
          </a:xfrm>
          <a:prstGeom prst="rect">
            <a:avLst/>
          </a:prstGeom>
        </p:spPr>
        <p:txBody>
          <a:bodyPr vert="horz" lIns="91440" tIns="45720" rIns="91440" bIns="45720" rtlCol="0" anchor="ctr">
            <a:normAutofit/>
          </a:bodyPr>
          <a:lstStyle/>
          <a:p>
            <a:r>
              <a:rPr lang="en-US" dirty="0"/>
              <a:t>Click to Edit Master Title</a:t>
            </a:r>
            <a:br>
              <a:rPr lang="en-US" dirty="0"/>
            </a:br>
            <a:r>
              <a:rPr lang="en-US" dirty="0"/>
              <a:t>One or Two Lines</a:t>
            </a:r>
          </a:p>
        </p:txBody>
      </p:sp>
      <p:sp>
        <p:nvSpPr>
          <p:cNvPr id="3" name="Text Placeholder 2"/>
          <p:cNvSpPr>
            <a:spLocks noGrp="1"/>
          </p:cNvSpPr>
          <p:nvPr>
            <p:ph type="body" idx="1"/>
          </p:nvPr>
        </p:nvSpPr>
        <p:spPr>
          <a:xfrm>
            <a:off x="603251" y="1600201"/>
            <a:ext cx="10979149" cy="4525963"/>
          </a:xfrm>
          <a:prstGeom prst="rect">
            <a:avLst/>
          </a:prstGeom>
        </p:spPr>
        <p:txBody>
          <a:bodyPr vert="horz" lIns="91440" tIns="45720" rIns="91440" bIns="45720" rtlCol="0">
            <a:normAutofit/>
          </a:body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4"/>
          </p:nvPr>
        </p:nvSpPr>
        <p:spPr>
          <a:xfrm>
            <a:off x="9291897" y="6339557"/>
            <a:ext cx="2844800" cy="365125"/>
          </a:xfrm>
          <a:prstGeom prst="rect">
            <a:avLst/>
          </a:prstGeom>
        </p:spPr>
        <p:txBody>
          <a:bodyPr vert="horz" lIns="91440" tIns="45720" rIns="91440" bIns="45720" rtlCol="0" anchor="ctr"/>
          <a:lstStyle>
            <a:lvl1pPr algn="r">
              <a:defRPr sz="1200">
                <a:solidFill>
                  <a:srgbClr val="1946BA"/>
                </a:solidFill>
                <a:latin typeface="Gill Sans Std" pitchFamily="34" charset="0"/>
              </a:defRPr>
            </a:lvl1pPr>
          </a:lstStyle>
          <a:p>
            <a:fld id="{511E60E2-5F03-4AD1-8874-AA9ACC93B38D}" type="slidenum">
              <a:rPr lang="en-US" smtClean="0"/>
              <a:pPr/>
              <a:t>‹#›</a:t>
            </a:fld>
            <a:endParaRPr lang="en-US" dirty="0"/>
          </a:p>
        </p:txBody>
      </p:sp>
      <p:sp>
        <p:nvSpPr>
          <p:cNvPr id="7" name="TextBox 6">
            <a:extLst>
              <a:ext uri="{FF2B5EF4-FFF2-40B4-BE49-F238E27FC236}">
                <a16:creationId xmlns:a16="http://schemas.microsoft.com/office/drawing/2014/main" id="{7475B641-699E-C7AF-B66D-5AB43055171A}"/>
              </a:ext>
            </a:extLst>
          </p:cNvPr>
          <p:cNvSpPr txBox="1"/>
          <p:nvPr userDrawn="1">
            <p:extLst>
              <p:ext uri="{1162E1C5-73C7-4A58-AE30-91384D911F3F}">
                <p184:classification xmlns:p184="http://schemas.microsoft.com/office/powerpoint/2018/4/main" val="hdr"/>
              </p:ext>
            </p:extLst>
          </p:nvPr>
        </p:nvSpPr>
        <p:spPr>
          <a:xfrm>
            <a:off x="5679250" y="63500"/>
            <a:ext cx="855662"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cs typeface="Calibri" panose="020F0502020204030204" pitchFamily="34" charset="0"/>
              </a:rPr>
              <a:t>1 - General Business</a:t>
            </a:r>
          </a:p>
        </p:txBody>
      </p:sp>
    </p:spTree>
    <p:extLst>
      <p:ext uri="{BB962C8B-B14F-4D97-AF65-F5344CB8AC3E}">
        <p14:creationId xmlns:p14="http://schemas.microsoft.com/office/powerpoint/2010/main" val="372488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2" r:id="rId4"/>
    <p:sldLayoutId id="2147483657" r:id="rId5"/>
    <p:sldLayoutId id="2147483654" r:id="rId6"/>
    <p:sldLayoutId id="2147483655" r:id="rId7"/>
    <p:sldLayoutId id="2147483658" r:id="rId8"/>
  </p:sldLayoutIdLst>
  <p:hf hdr="0"/>
  <p:txStyles>
    <p:titleStyle>
      <a:lvl1pPr algn="l" defTabSz="914400" rtl="0" eaLnBrk="1" latinLnBrk="0" hangingPunct="1">
        <a:lnSpc>
          <a:spcPts val="4000"/>
        </a:lnSpc>
        <a:spcBef>
          <a:spcPct val="0"/>
        </a:spcBef>
        <a:buNone/>
        <a:defRPr sz="3600" b="1" i="0" kern="1200" baseline="0">
          <a:solidFill>
            <a:srgbClr val="1946BA"/>
          </a:solidFill>
          <a:effectLst/>
          <a:latin typeface="Gill Sans MT" panose="020B0502020104020203" pitchFamily="34" charset="0"/>
          <a:ea typeface="+mj-ea"/>
          <a:cs typeface="+mj-cs"/>
        </a:defRPr>
      </a:lvl1pPr>
    </p:titleStyle>
    <p:bodyStyle>
      <a:lvl1pPr marL="228600" indent="-228600" algn="l" defTabSz="914400" rtl="0" eaLnBrk="1" latinLnBrk="0" hangingPunct="1">
        <a:spcBef>
          <a:spcPct val="20000"/>
        </a:spcBef>
        <a:buFont typeface="Wingdings" panose="05000000000000000000" pitchFamily="2" charset="2"/>
        <a:buChar char="§"/>
        <a:defRPr sz="2400" b="0" kern="1200" baseline="0">
          <a:solidFill>
            <a:schemeClr val="tx1"/>
          </a:solidFill>
          <a:latin typeface="Gill Sans MT" panose="020B0502020104020203" pitchFamily="34" charset="0"/>
          <a:ea typeface="+mn-ea"/>
          <a:cs typeface="+mn-cs"/>
        </a:defRPr>
      </a:lvl1pPr>
      <a:lvl2pPr marL="742950" indent="-285750" algn="l" defTabSz="914400" rtl="0" eaLnBrk="1" latinLnBrk="0" hangingPunct="1">
        <a:lnSpc>
          <a:spcPts val="2600"/>
        </a:lnSpc>
        <a:spcBef>
          <a:spcPct val="20000"/>
        </a:spcBef>
        <a:buFont typeface="Arial" panose="020B0604020202020204" pitchFamily="34" charset="0"/>
        <a:buChar char="–"/>
        <a:defRPr sz="2200" kern="1200" baseline="0">
          <a:solidFill>
            <a:schemeClr val="tx1"/>
          </a:solidFill>
          <a:latin typeface="Gill Sans MT" panose="020B0502020104020203" pitchFamily="34" charset="0"/>
          <a:ea typeface="+mn-ea"/>
          <a:cs typeface="+mn-cs"/>
        </a:defRPr>
      </a:lvl2pPr>
      <a:lvl3pPr marL="1082675" indent="-168275" algn="l" defTabSz="914400" rtl="0" eaLnBrk="1" latinLnBrk="0" hangingPunct="1">
        <a:lnSpc>
          <a:spcPts val="2200"/>
        </a:lnSpc>
        <a:spcBef>
          <a:spcPct val="20000"/>
        </a:spcBef>
        <a:buFont typeface="Arial" panose="020B060402020202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dirty="0">
              <a:solidFill>
                <a:srgbClr val="FFFFFF"/>
              </a:solidFill>
            </a:endParaRPr>
          </a:p>
        </p:txBody>
      </p:sp>
      <p:sp>
        <p:nvSpPr>
          <p:cNvPr id="8"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200" smtClean="0">
                <a:solidFill>
                  <a:srgbClr val="FFFFFF"/>
                </a:solidFill>
              </a:rPr>
              <a:pPr/>
              <a:t>‹#›</a:t>
            </a:fld>
            <a:endParaRPr lang="en-US" sz="1200" dirty="0">
              <a:solidFill>
                <a:srgbClr val="FFFFFF"/>
              </a:solidFill>
            </a:endParaRPr>
          </a:p>
        </p:txBody>
      </p:sp>
      <p:pic>
        <p:nvPicPr>
          <p:cNvPr id="9" name="Picture 8"/>
          <p:cNvPicPr>
            <a:picLocks noChangeAspect="1"/>
          </p:cNvPicPr>
          <p:nvPr userDrawn="1"/>
        </p:nvPicPr>
        <p:blipFill rotWithShape="1">
          <a:blip r:embed="rId8"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0" name="Straight Connector 9"/>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Placeholder 13"/>
          <p:cNvSpPr>
            <a:spLocks noGrp="1"/>
          </p:cNvSpPr>
          <p:nvPr>
            <p:ph type="title"/>
          </p:nvPr>
        </p:nvSpPr>
        <p:spPr>
          <a:xfrm>
            <a:off x="609600" y="365125"/>
            <a:ext cx="10744200" cy="1325563"/>
          </a:xfrm>
          <a:prstGeom prst="rect">
            <a:avLst/>
          </a:prstGeom>
        </p:spPr>
        <p:txBody>
          <a:bodyPr vert="horz" lIns="91440" tIns="45720" rIns="91440" bIns="45720" rtlCol="0" anchor="t">
            <a:normAutofit/>
          </a:bodyPr>
          <a:lstStyle/>
          <a:p>
            <a:r>
              <a:rPr lang="en-US"/>
              <a:t>Click to edit Master title style</a:t>
            </a:r>
          </a:p>
        </p:txBody>
      </p:sp>
      <p:sp>
        <p:nvSpPr>
          <p:cNvPr id="3" name="TextBox 2">
            <a:extLst>
              <a:ext uri="{FF2B5EF4-FFF2-40B4-BE49-F238E27FC236}">
                <a16:creationId xmlns:a16="http://schemas.microsoft.com/office/drawing/2014/main" id="{4E6490D6-A107-ED7F-81E0-EAA92AB4C084}"/>
              </a:ext>
            </a:extLst>
          </p:cNvPr>
          <p:cNvSpPr txBox="1"/>
          <p:nvPr userDrawn="1">
            <p:extLst>
              <p:ext uri="{1162E1C5-73C7-4A58-AE30-91384D911F3F}">
                <p184:classification xmlns:p184="http://schemas.microsoft.com/office/powerpoint/2018/4/main" val="hdr"/>
              </p:ext>
            </p:extLst>
          </p:nvPr>
        </p:nvSpPr>
        <p:spPr>
          <a:xfrm>
            <a:off x="5679250" y="63500"/>
            <a:ext cx="855662"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cs typeface="Calibri" panose="020F0502020204030204" pitchFamily="34" charset="0"/>
              </a:rPr>
              <a:t>1 - General Business</a:t>
            </a:r>
          </a:p>
        </p:txBody>
      </p:sp>
    </p:spTree>
    <p:extLst>
      <p:ext uri="{BB962C8B-B14F-4D97-AF65-F5344CB8AC3E}">
        <p14:creationId xmlns:p14="http://schemas.microsoft.com/office/powerpoint/2010/main" val="18171726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ftr="0" dt="0"/>
  <p:txStyles>
    <p:titleStyle>
      <a:lvl1pPr algn="l" defTabSz="914400" rtl="0" eaLnBrk="1" latinLnBrk="0" hangingPunct="1">
        <a:lnSpc>
          <a:spcPct val="10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8.png"/><Relationship Id="rId39" Type="http://schemas.openxmlformats.org/officeDocument/2006/relationships/image" Target="../media/image39.png"/><Relationship Id="rId3" Type="http://schemas.openxmlformats.org/officeDocument/2006/relationships/image" Target="../media/image6.png"/><Relationship Id="rId21" Type="http://schemas.openxmlformats.org/officeDocument/2006/relationships/image" Target="../media/image24.png"/><Relationship Id="rId34" Type="http://schemas.openxmlformats.org/officeDocument/2006/relationships/image" Target="../media/image35.png"/><Relationship Id="rId7" Type="http://schemas.openxmlformats.org/officeDocument/2006/relationships/image" Target="../media/image10.emf"/><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7.png"/><Relationship Id="rId33" Type="http://schemas.openxmlformats.org/officeDocument/2006/relationships/image" Target="../media/image34.png"/><Relationship Id="rId38" Type="http://schemas.openxmlformats.org/officeDocument/2006/relationships/image" Target="../media/image38.jpe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emf"/><Relationship Id="rId24" Type="http://schemas.openxmlformats.org/officeDocument/2006/relationships/image" Target="../media/image26.emf"/><Relationship Id="rId32" Type="http://schemas.openxmlformats.org/officeDocument/2006/relationships/image" Target="../media/image33.png"/><Relationship Id="rId37" Type="http://schemas.openxmlformats.org/officeDocument/2006/relationships/image" Target="../media/image37.png"/><Relationship Id="rId5" Type="http://schemas.openxmlformats.org/officeDocument/2006/relationships/image" Target="../media/image8.emf"/><Relationship Id="rId15" Type="http://schemas.openxmlformats.org/officeDocument/2006/relationships/image" Target="../media/image18.jpe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6.png"/><Relationship Id="rId10" Type="http://schemas.openxmlformats.org/officeDocument/2006/relationships/image" Target="../media/image13.png"/><Relationship Id="rId19" Type="http://schemas.openxmlformats.org/officeDocument/2006/relationships/image" Target="../media/image22.jpeg"/><Relationship Id="rId31" Type="http://schemas.openxmlformats.org/officeDocument/2006/relationships/image" Target="../media/image32.png"/><Relationship Id="rId4" Type="http://schemas.openxmlformats.org/officeDocument/2006/relationships/image" Target="../media/image7.emf"/><Relationship Id="rId9" Type="http://schemas.openxmlformats.org/officeDocument/2006/relationships/image" Target="../media/image12.emf"/><Relationship Id="rId14" Type="http://schemas.openxmlformats.org/officeDocument/2006/relationships/image" Target="../media/image17.png"/><Relationship Id="rId22" Type="http://schemas.openxmlformats.org/officeDocument/2006/relationships/image" Target="../media/image4.png"/><Relationship Id="rId27" Type="http://schemas.openxmlformats.org/officeDocument/2006/relationships/image" Target="../media/image29.png"/><Relationship Id="rId30" Type="http://schemas.microsoft.com/office/2007/relationships/hdphoto" Target="../media/hdphoto1.wdp"/><Relationship Id="rId35"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 Id="rId9"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CB09EE-1399-A69E-7595-4AF48C747099}"/>
              </a:ext>
            </a:extLst>
          </p:cNvPr>
          <p:cNvSpPr>
            <a:spLocks noGrp="1"/>
          </p:cNvSpPr>
          <p:nvPr>
            <p:ph type="ctrTitle"/>
          </p:nvPr>
        </p:nvSpPr>
        <p:spPr>
          <a:xfrm>
            <a:off x="798901" y="1550920"/>
            <a:ext cx="10749330" cy="1905000"/>
          </a:xfrm>
        </p:spPr>
        <p:txBody>
          <a:bodyPr>
            <a:normAutofit/>
          </a:bodyPr>
          <a:lstStyle/>
          <a:p>
            <a:r>
              <a:rPr lang="en-US" dirty="0"/>
              <a:t>Joint Committee Meeting</a:t>
            </a:r>
            <a:br>
              <a:rPr lang="en-US" dirty="0"/>
            </a:br>
            <a:r>
              <a:rPr lang="en-US" sz="4000" dirty="0"/>
              <a:t>LMOA Fuels, Lubricants &amp; Environmental</a:t>
            </a:r>
            <a:endParaRPr lang="en-US" dirty="0"/>
          </a:p>
        </p:txBody>
      </p:sp>
      <p:sp>
        <p:nvSpPr>
          <p:cNvPr id="111" name="Shape 111"/>
          <p:cNvSpPr>
            <a:spLocks noGrp="1"/>
          </p:cNvSpPr>
          <p:nvPr>
            <p:ph type="subTitle" sz="quarter" idx="1"/>
          </p:nvPr>
        </p:nvSpPr>
        <p:spPr>
          <a:xfrm>
            <a:off x="4366292" y="3359513"/>
            <a:ext cx="3459416" cy="489756"/>
          </a:xfrm>
        </p:spPr>
        <p:txBody>
          <a:bodyPr/>
          <a:lstStyle/>
          <a:p>
            <a:r>
              <a:rPr lang="en-US" dirty="0"/>
              <a:t>January 23, 2025</a:t>
            </a:r>
          </a:p>
        </p:txBody>
      </p:sp>
      <p:sp>
        <p:nvSpPr>
          <p:cNvPr id="117" name="Shape 117"/>
          <p:cNvSpPr/>
          <p:nvPr/>
        </p:nvSpPr>
        <p:spPr>
          <a:xfrm flipV="1">
            <a:off x="1537064" y="3873622"/>
            <a:ext cx="9144001" cy="45720"/>
          </a:xfrm>
          <a:prstGeom prst="rect">
            <a:avLst/>
          </a:prstGeom>
          <a:solidFill>
            <a:srgbClr val="4D4D4D">
              <a:alpha val="10000"/>
            </a:srgbClr>
          </a:solidFill>
          <a:ln w="12700">
            <a:miter lim="400000"/>
          </a:ln>
        </p:spPr>
        <p:txBody>
          <a:bodyPr lIns="45719" rIns="45719" anchor="ctr"/>
          <a:lstStyle/>
          <a:p>
            <a:pPr algn="ctr">
              <a:defRPr>
                <a:solidFill>
                  <a:srgbClr val="FFFFFF"/>
                </a:solidFill>
              </a:defRPr>
            </a:pPr>
            <a:endParaRPr/>
          </a:p>
        </p:txBody>
      </p:sp>
      <p:sp>
        <p:nvSpPr>
          <p:cNvPr id="2" name="TextBox 1">
            <a:extLst>
              <a:ext uri="{FF2B5EF4-FFF2-40B4-BE49-F238E27FC236}">
                <a16:creationId xmlns:a16="http://schemas.microsoft.com/office/drawing/2014/main" id="{473071AE-FFC2-D081-40E0-AF6E54F3CBDF}"/>
              </a:ext>
            </a:extLst>
          </p:cNvPr>
          <p:cNvSpPr txBox="1"/>
          <p:nvPr/>
        </p:nvSpPr>
        <p:spPr>
          <a:xfrm>
            <a:off x="2008857" y="4069723"/>
            <a:ext cx="4453494" cy="830997"/>
          </a:xfrm>
          <a:prstGeom prst="rect">
            <a:avLst/>
          </a:prstGeom>
          <a:noFill/>
        </p:spPr>
        <p:txBody>
          <a:bodyPr wrap="square" rtlCol="0">
            <a:spAutoFit/>
          </a:bodyPr>
          <a:lstStyle/>
          <a:p>
            <a:pPr algn="ctr"/>
            <a:r>
              <a:rPr lang="en-US" sz="2400" b="1" dirty="0">
                <a:solidFill>
                  <a:schemeClr val="accent1">
                    <a:lumMod val="50000"/>
                  </a:schemeClr>
                </a:solidFill>
              </a:rPr>
              <a:t>Chris Miller</a:t>
            </a:r>
          </a:p>
          <a:p>
            <a:pPr algn="ctr"/>
            <a:r>
              <a:rPr lang="en-US" sz="2400" b="1" dirty="0">
                <a:solidFill>
                  <a:schemeClr val="accent1">
                    <a:lumMod val="50000"/>
                  </a:schemeClr>
                </a:solidFill>
              </a:rPr>
              <a:t>Chair</a:t>
            </a:r>
          </a:p>
        </p:txBody>
      </p:sp>
      <p:sp>
        <p:nvSpPr>
          <p:cNvPr id="4" name="TextBox 3">
            <a:extLst>
              <a:ext uri="{FF2B5EF4-FFF2-40B4-BE49-F238E27FC236}">
                <a16:creationId xmlns:a16="http://schemas.microsoft.com/office/drawing/2014/main" id="{F00B8747-2420-639E-E640-9955D084680A}"/>
              </a:ext>
            </a:extLst>
          </p:cNvPr>
          <p:cNvSpPr txBox="1"/>
          <p:nvPr/>
        </p:nvSpPr>
        <p:spPr>
          <a:xfrm>
            <a:off x="5728409" y="4067813"/>
            <a:ext cx="4510644" cy="830997"/>
          </a:xfrm>
          <a:prstGeom prst="rect">
            <a:avLst/>
          </a:prstGeom>
          <a:noFill/>
        </p:spPr>
        <p:txBody>
          <a:bodyPr wrap="square" rtlCol="0">
            <a:spAutoFit/>
          </a:bodyPr>
          <a:lstStyle/>
          <a:p>
            <a:pPr algn="ctr"/>
            <a:r>
              <a:rPr lang="en-US" sz="2400" b="1" dirty="0">
                <a:solidFill>
                  <a:schemeClr val="accent1">
                    <a:lumMod val="50000"/>
                  </a:schemeClr>
                </a:solidFill>
              </a:rPr>
              <a:t>Michael Cleveland</a:t>
            </a:r>
          </a:p>
          <a:p>
            <a:pPr algn="ctr"/>
            <a:r>
              <a:rPr lang="en-US" sz="2400" b="1" dirty="0">
                <a:solidFill>
                  <a:schemeClr val="accent1">
                    <a:lumMod val="50000"/>
                  </a:schemeClr>
                </a:solidFill>
              </a:rPr>
              <a:t>Vice Chair</a:t>
            </a:r>
          </a:p>
        </p:txBody>
      </p:sp>
      <p:pic>
        <p:nvPicPr>
          <p:cNvPr id="5" name="Picture 4" descr="Image result for wabtec logo">
            <a:extLst>
              <a:ext uri="{FF2B5EF4-FFF2-40B4-BE49-F238E27FC236}">
                <a16:creationId xmlns:a16="http://schemas.microsoft.com/office/drawing/2014/main" id="{93141601-6F46-5CF4-D283-76BE3E518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943" y="4872683"/>
            <a:ext cx="1526839" cy="5055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oodward | Remanufacturing | Peaker Services, Inc.">
            <a:extLst>
              <a:ext uri="{FF2B5EF4-FFF2-40B4-BE49-F238E27FC236}">
                <a16:creationId xmlns:a16="http://schemas.microsoft.com/office/drawing/2014/main" id="{BFE0E079-37E4-21F3-8068-7D8F91DFC0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4365" y="4885147"/>
            <a:ext cx="758732" cy="758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557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8F95F-1216-DA12-B7EF-FAD666046266}"/>
              </a:ext>
            </a:extLst>
          </p:cNvPr>
          <p:cNvSpPr>
            <a:spLocks noGrp="1"/>
          </p:cNvSpPr>
          <p:nvPr>
            <p:ph type="title"/>
          </p:nvPr>
        </p:nvSpPr>
        <p:spPr/>
        <p:txBody>
          <a:bodyPr/>
          <a:lstStyle/>
          <a:p>
            <a:r>
              <a:rPr lang="en-US"/>
              <a:t>MVP</a:t>
            </a:r>
            <a:endParaRPr lang="en-US" dirty="0"/>
          </a:p>
        </p:txBody>
      </p:sp>
      <p:sp>
        <p:nvSpPr>
          <p:cNvPr id="3" name="Content Placeholder 2">
            <a:extLst>
              <a:ext uri="{FF2B5EF4-FFF2-40B4-BE49-F238E27FC236}">
                <a16:creationId xmlns:a16="http://schemas.microsoft.com/office/drawing/2014/main" id="{2B1FA89C-88BF-A101-5B7C-5B2E23230EAC}"/>
              </a:ext>
            </a:extLst>
          </p:cNvPr>
          <p:cNvSpPr>
            <a:spLocks noGrp="1"/>
          </p:cNvSpPr>
          <p:nvPr>
            <p:ph idx="1"/>
          </p:nvPr>
        </p:nvSpPr>
        <p:spPr>
          <a:xfrm>
            <a:off x="603251" y="868005"/>
            <a:ext cx="10979149" cy="1094145"/>
          </a:xfrm>
        </p:spPr>
        <p:txBody>
          <a:bodyPr/>
          <a:lstStyle/>
          <a:p>
            <a:r>
              <a:rPr lang="en-US" dirty="0"/>
              <a:t>Thanks to Steve Fritz for his help as Vice Chair! New Vice Chair is Michael Cleveland!</a:t>
            </a:r>
          </a:p>
        </p:txBody>
      </p:sp>
      <p:sp>
        <p:nvSpPr>
          <p:cNvPr id="4" name="Slide Number Placeholder 3">
            <a:extLst>
              <a:ext uri="{FF2B5EF4-FFF2-40B4-BE49-F238E27FC236}">
                <a16:creationId xmlns:a16="http://schemas.microsoft.com/office/drawing/2014/main" id="{978D3F71-061A-D0AC-2BB1-51939CA24A7D}"/>
              </a:ext>
            </a:extLst>
          </p:cNvPr>
          <p:cNvSpPr>
            <a:spLocks noGrp="1"/>
          </p:cNvSpPr>
          <p:nvPr>
            <p:ph type="sldNum" sz="quarter" idx="12"/>
          </p:nvPr>
        </p:nvSpPr>
        <p:spPr/>
        <p:txBody>
          <a:bodyPr/>
          <a:lstStyle/>
          <a:p>
            <a:fld id="{511E60E2-5F03-4AD1-8874-AA9ACC93B38D}" type="slidenum">
              <a:rPr lang="en-US" smtClean="0"/>
              <a:pPr/>
              <a:t>10</a:t>
            </a:fld>
            <a:endParaRPr lang="en-US" dirty="0"/>
          </a:p>
        </p:txBody>
      </p:sp>
      <p:sp>
        <p:nvSpPr>
          <p:cNvPr id="7" name="Content Placeholder 2">
            <a:extLst>
              <a:ext uri="{FF2B5EF4-FFF2-40B4-BE49-F238E27FC236}">
                <a16:creationId xmlns:a16="http://schemas.microsoft.com/office/drawing/2014/main" id="{5358467D-5697-5EF0-5334-CADF93344FDB}"/>
              </a:ext>
            </a:extLst>
          </p:cNvPr>
          <p:cNvSpPr txBox="1">
            <a:spLocks/>
          </p:cNvSpPr>
          <p:nvPr/>
        </p:nvSpPr>
        <p:spPr>
          <a:xfrm>
            <a:off x="610943" y="1328353"/>
            <a:ext cx="10979149" cy="479812"/>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Font typeface="Wingdings" panose="05000000000000000000" pitchFamily="2" charset="2"/>
              <a:buChar char="§"/>
              <a:defRPr sz="2400" b="0" kern="1200" baseline="0">
                <a:solidFill>
                  <a:schemeClr val="tx1"/>
                </a:solidFill>
                <a:latin typeface="Gill Sans MT" panose="020B0502020104020203" pitchFamily="34" charset="0"/>
                <a:ea typeface="+mn-ea"/>
                <a:cs typeface="+mn-cs"/>
              </a:defRPr>
            </a:lvl1pPr>
            <a:lvl2pPr marL="742950" indent="-285750" algn="l" defTabSz="914400" rtl="0" eaLnBrk="1" latinLnBrk="0" hangingPunct="1">
              <a:lnSpc>
                <a:spcPts val="2600"/>
              </a:lnSpc>
              <a:spcBef>
                <a:spcPct val="20000"/>
              </a:spcBef>
              <a:buFont typeface="Arial" panose="020B0604020202020204" pitchFamily="34" charset="0"/>
              <a:buChar char="–"/>
              <a:defRPr sz="2200" kern="1200" baseline="0">
                <a:solidFill>
                  <a:schemeClr val="tx1"/>
                </a:solidFill>
                <a:latin typeface="Gill Sans MT" panose="020B0502020104020203" pitchFamily="34" charset="0"/>
                <a:ea typeface="+mn-ea"/>
                <a:cs typeface="+mn-cs"/>
              </a:defRPr>
            </a:lvl2pPr>
            <a:lvl3pPr marL="1082675" indent="-168275" algn="l" defTabSz="914400" rtl="0" eaLnBrk="1" latinLnBrk="0" hangingPunct="1">
              <a:lnSpc>
                <a:spcPts val="2200"/>
              </a:lnSpc>
              <a:spcBef>
                <a:spcPct val="20000"/>
              </a:spcBef>
              <a:buFont typeface="Arial" panose="020B060402020202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Congratulations to Suzanne </a:t>
            </a:r>
            <a:r>
              <a:rPr lang="en-US" dirty="0" err="1"/>
              <a:t>Golisz</a:t>
            </a:r>
            <a:r>
              <a:rPr lang="en-US" dirty="0"/>
              <a:t>!</a:t>
            </a:r>
          </a:p>
        </p:txBody>
      </p:sp>
      <p:pic>
        <p:nvPicPr>
          <p:cNvPr id="8" name="Picture 7">
            <a:extLst>
              <a:ext uri="{FF2B5EF4-FFF2-40B4-BE49-F238E27FC236}">
                <a16:creationId xmlns:a16="http://schemas.microsoft.com/office/drawing/2014/main" id="{9862E9DD-3284-E227-247B-C8F1636F4879}"/>
              </a:ext>
            </a:extLst>
          </p:cNvPr>
          <p:cNvPicPr>
            <a:picLocks noChangeAspect="1"/>
          </p:cNvPicPr>
          <p:nvPr/>
        </p:nvPicPr>
        <p:blipFill>
          <a:blip r:embed="rId2"/>
          <a:stretch>
            <a:fillRect/>
          </a:stretch>
        </p:blipFill>
        <p:spPr>
          <a:xfrm>
            <a:off x="385974" y="1962150"/>
            <a:ext cx="7896839" cy="3657600"/>
          </a:xfrm>
          <a:prstGeom prst="rect">
            <a:avLst/>
          </a:prstGeom>
          <a:ln>
            <a:noFill/>
          </a:ln>
          <a:effectLst>
            <a:outerShdw blurRad="292100" dist="139700" dir="2700000" algn="tl" rotWithShape="0">
              <a:srgbClr val="333333">
                <a:alpha val="65000"/>
              </a:srgbClr>
            </a:outerShdw>
          </a:effectLst>
        </p:spPr>
      </p:pic>
      <p:pic>
        <p:nvPicPr>
          <p:cNvPr id="1026" name="Picture 2" descr="Profile photo of Suzanne R. Golisz, Ph.D.">
            <a:extLst>
              <a:ext uri="{FF2B5EF4-FFF2-40B4-BE49-F238E27FC236}">
                <a16:creationId xmlns:a16="http://schemas.microsoft.com/office/drawing/2014/main" id="{9B4AF1FB-F9C7-C92F-82C9-A6AD8E02E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077" y="1962150"/>
            <a:ext cx="3657600"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26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384905F-2433-60B5-9E16-C6888B28A34B}"/>
              </a:ext>
            </a:extLst>
          </p:cNvPr>
          <p:cNvSpPr>
            <a:spLocks noGrp="1"/>
          </p:cNvSpPr>
          <p:nvPr>
            <p:ph type="title"/>
          </p:nvPr>
        </p:nvSpPr>
        <p:spPr/>
        <p:txBody>
          <a:bodyPr/>
          <a:lstStyle/>
          <a:p>
            <a:r>
              <a:rPr lang="en-US" dirty="0"/>
              <a:t>Fuels, Lubricants, &amp; Environmental</a:t>
            </a:r>
          </a:p>
        </p:txBody>
      </p:sp>
      <p:sp>
        <p:nvSpPr>
          <p:cNvPr id="15" name="Content Placeholder 14">
            <a:extLst>
              <a:ext uri="{FF2B5EF4-FFF2-40B4-BE49-F238E27FC236}">
                <a16:creationId xmlns:a16="http://schemas.microsoft.com/office/drawing/2014/main" id="{74899187-9368-F822-A0C2-817B2D9D1524}"/>
              </a:ext>
            </a:extLst>
          </p:cNvPr>
          <p:cNvSpPr>
            <a:spLocks noGrp="1"/>
          </p:cNvSpPr>
          <p:nvPr>
            <p:ph idx="1"/>
          </p:nvPr>
        </p:nvSpPr>
        <p:spPr>
          <a:xfrm>
            <a:off x="467454" y="1027573"/>
            <a:ext cx="5028003" cy="4845904"/>
          </a:xfrm>
        </p:spPr>
        <p:txBody>
          <a:bodyPr>
            <a:normAutofit fontScale="62500" lnSpcReduction="20000"/>
          </a:bodyPr>
          <a:lstStyle/>
          <a:p>
            <a:pPr>
              <a:lnSpc>
                <a:spcPct val="120000"/>
              </a:lnSpc>
              <a:spcBef>
                <a:spcPts val="0"/>
              </a:spcBef>
            </a:pPr>
            <a:r>
              <a:rPr lang="en-US" dirty="0"/>
              <a:t>Committee Membership</a:t>
            </a:r>
          </a:p>
          <a:p>
            <a:pPr lvl="1">
              <a:lnSpc>
                <a:spcPct val="120000"/>
              </a:lnSpc>
              <a:spcBef>
                <a:spcPts val="0"/>
              </a:spcBef>
            </a:pPr>
            <a:r>
              <a:rPr lang="en-US" dirty="0">
                <a:solidFill>
                  <a:srgbClr val="00B050"/>
                </a:solidFill>
              </a:rPr>
              <a:t>42</a:t>
            </a:r>
            <a:r>
              <a:rPr lang="en-US" dirty="0"/>
              <a:t> Members</a:t>
            </a:r>
          </a:p>
          <a:p>
            <a:pPr lvl="1">
              <a:lnSpc>
                <a:spcPct val="120000"/>
              </a:lnSpc>
              <a:spcBef>
                <a:spcPts val="0"/>
              </a:spcBef>
            </a:pPr>
            <a:r>
              <a:rPr lang="en-US" dirty="0"/>
              <a:t>31 Different Companies</a:t>
            </a:r>
          </a:p>
          <a:p>
            <a:pPr lvl="1">
              <a:lnSpc>
                <a:spcPct val="120000"/>
              </a:lnSpc>
              <a:spcBef>
                <a:spcPts val="0"/>
              </a:spcBef>
            </a:pPr>
            <a:r>
              <a:rPr lang="en-US" dirty="0"/>
              <a:t>7 North American Freight, Short Line, and Passenger Railroads</a:t>
            </a:r>
          </a:p>
          <a:p>
            <a:pPr lvl="1">
              <a:lnSpc>
                <a:spcPct val="120000"/>
              </a:lnSpc>
              <a:spcBef>
                <a:spcPts val="0"/>
              </a:spcBef>
            </a:pPr>
            <a:r>
              <a:rPr lang="en-US" dirty="0"/>
              <a:t>3 OEM Engine Manufacturers</a:t>
            </a:r>
          </a:p>
          <a:p>
            <a:pPr lvl="1">
              <a:lnSpc>
                <a:spcPct val="120000"/>
              </a:lnSpc>
              <a:spcBef>
                <a:spcPts val="0"/>
              </a:spcBef>
            </a:pPr>
            <a:r>
              <a:rPr lang="en-US" dirty="0"/>
              <a:t>7 Major Oil, Fuel and Petrochemical Companies</a:t>
            </a:r>
          </a:p>
          <a:p>
            <a:pPr lvl="1">
              <a:lnSpc>
                <a:spcPct val="120000"/>
              </a:lnSpc>
              <a:spcBef>
                <a:spcPts val="0"/>
              </a:spcBef>
            </a:pPr>
            <a:r>
              <a:rPr lang="en-US" dirty="0"/>
              <a:t>3 Research and Testing Laboratories</a:t>
            </a:r>
          </a:p>
          <a:p>
            <a:pPr lvl="1">
              <a:lnSpc>
                <a:spcPct val="120000"/>
              </a:lnSpc>
              <a:spcBef>
                <a:spcPts val="0"/>
              </a:spcBef>
            </a:pPr>
            <a:r>
              <a:rPr lang="en-US" dirty="0"/>
              <a:t>Various Consultants, Engineering Firms and Industry Representatives</a:t>
            </a:r>
          </a:p>
          <a:p>
            <a:pPr>
              <a:lnSpc>
                <a:spcPct val="120000"/>
              </a:lnSpc>
              <a:spcBef>
                <a:spcPts val="0"/>
              </a:spcBef>
            </a:pPr>
            <a:endParaRPr lang="en-US" dirty="0"/>
          </a:p>
          <a:p>
            <a:pPr>
              <a:lnSpc>
                <a:spcPct val="120000"/>
              </a:lnSpc>
              <a:spcBef>
                <a:spcPts val="0"/>
              </a:spcBef>
            </a:pPr>
            <a:r>
              <a:rPr lang="en-US" dirty="0"/>
              <a:t>Wide Range of Disciplines</a:t>
            </a:r>
          </a:p>
          <a:p>
            <a:pPr lvl="1">
              <a:lnSpc>
                <a:spcPct val="120000"/>
              </a:lnSpc>
              <a:spcBef>
                <a:spcPts val="0"/>
              </a:spcBef>
            </a:pPr>
            <a:r>
              <a:rPr lang="en-US" dirty="0"/>
              <a:t>Technical – Chemists, Scientists, Engineers, Technologists</a:t>
            </a:r>
          </a:p>
          <a:p>
            <a:pPr lvl="1">
              <a:lnSpc>
                <a:spcPct val="120000"/>
              </a:lnSpc>
              <a:spcBef>
                <a:spcPts val="0"/>
              </a:spcBef>
            </a:pPr>
            <a:r>
              <a:rPr lang="en-US" dirty="0"/>
              <a:t>Executive – Managers, Directors, Research &amp; Development</a:t>
            </a:r>
          </a:p>
          <a:p>
            <a:pPr>
              <a:lnSpc>
                <a:spcPct val="120000"/>
              </a:lnSpc>
              <a:spcBef>
                <a:spcPts val="0"/>
              </a:spcBef>
            </a:pPr>
            <a:endParaRPr lang="en-US" dirty="0"/>
          </a:p>
          <a:p>
            <a:pPr>
              <a:lnSpc>
                <a:spcPct val="120000"/>
              </a:lnSpc>
              <a:spcBef>
                <a:spcPts val="0"/>
              </a:spcBef>
            </a:pPr>
            <a:r>
              <a:rPr lang="en-US" dirty="0"/>
              <a:t>Vast Area of Expertise</a:t>
            </a:r>
          </a:p>
          <a:p>
            <a:pPr lvl="1">
              <a:lnSpc>
                <a:spcPct val="120000"/>
              </a:lnSpc>
              <a:spcBef>
                <a:spcPts val="0"/>
              </a:spcBef>
            </a:pPr>
            <a:r>
              <a:rPr lang="en-US" dirty="0"/>
              <a:t>Sales</a:t>
            </a:r>
          </a:p>
          <a:p>
            <a:pPr lvl="1">
              <a:lnSpc>
                <a:spcPct val="120000"/>
              </a:lnSpc>
              <a:spcBef>
                <a:spcPts val="0"/>
              </a:spcBef>
            </a:pPr>
            <a:r>
              <a:rPr lang="en-US" dirty="0"/>
              <a:t>Research &amp; Development</a:t>
            </a:r>
          </a:p>
          <a:p>
            <a:pPr lvl="1">
              <a:lnSpc>
                <a:spcPct val="120000"/>
              </a:lnSpc>
              <a:spcBef>
                <a:spcPts val="0"/>
              </a:spcBef>
            </a:pPr>
            <a:r>
              <a:rPr lang="en-US" dirty="0"/>
              <a:t>Engineering / Technology</a:t>
            </a:r>
          </a:p>
          <a:p>
            <a:pPr lvl="1">
              <a:lnSpc>
                <a:spcPct val="120000"/>
              </a:lnSpc>
              <a:spcBef>
                <a:spcPts val="0"/>
              </a:spcBef>
            </a:pPr>
            <a:r>
              <a:rPr lang="en-US" dirty="0"/>
              <a:t>Chemical, Mechanical, Environmental</a:t>
            </a:r>
          </a:p>
        </p:txBody>
      </p:sp>
      <p:sp>
        <p:nvSpPr>
          <p:cNvPr id="4" name="Slide Number Placeholder 3">
            <a:extLst>
              <a:ext uri="{FF2B5EF4-FFF2-40B4-BE49-F238E27FC236}">
                <a16:creationId xmlns:a16="http://schemas.microsoft.com/office/drawing/2014/main" id="{9DC56EEE-C8EC-5E14-E730-C8D911072F96}"/>
              </a:ext>
            </a:extLst>
          </p:cNvPr>
          <p:cNvSpPr>
            <a:spLocks noGrp="1"/>
          </p:cNvSpPr>
          <p:nvPr>
            <p:ph type="sldNum" sz="quarter" idx="12"/>
          </p:nvPr>
        </p:nvSpPr>
        <p:spPr/>
        <p:txBody>
          <a:bodyPr/>
          <a:lstStyle/>
          <a:p>
            <a:fld id="{511E60E2-5F03-4AD1-8874-AA9ACC93B38D}" type="slidenum">
              <a:rPr lang="en-US" smtClean="0"/>
              <a:pPr/>
              <a:t>2</a:t>
            </a:fld>
            <a:endParaRPr lang="en-US" dirty="0"/>
          </a:p>
        </p:txBody>
      </p:sp>
      <p:pic>
        <p:nvPicPr>
          <p:cNvPr id="2" name="Picture 1">
            <a:extLst>
              <a:ext uri="{FF2B5EF4-FFF2-40B4-BE49-F238E27FC236}">
                <a16:creationId xmlns:a16="http://schemas.microsoft.com/office/drawing/2014/main" id="{E6D203E6-5089-78C6-38C2-7C6DB0CC88B2}"/>
              </a:ext>
            </a:extLst>
          </p:cNvPr>
          <p:cNvPicPr>
            <a:picLocks noChangeAspect="1"/>
          </p:cNvPicPr>
          <p:nvPr/>
        </p:nvPicPr>
        <p:blipFill>
          <a:blip r:embed="rId3"/>
          <a:stretch>
            <a:fillRect/>
          </a:stretch>
        </p:blipFill>
        <p:spPr>
          <a:xfrm>
            <a:off x="7523212" y="4631120"/>
            <a:ext cx="834658" cy="834658"/>
          </a:xfrm>
          <a:prstGeom prst="rect">
            <a:avLst/>
          </a:prstGeom>
        </p:spPr>
      </p:pic>
      <p:pic>
        <p:nvPicPr>
          <p:cNvPr id="3" name="Picture 2">
            <a:extLst>
              <a:ext uri="{FF2B5EF4-FFF2-40B4-BE49-F238E27FC236}">
                <a16:creationId xmlns:a16="http://schemas.microsoft.com/office/drawing/2014/main" id="{199E3681-75E3-641D-48D4-8F5C4154402B}"/>
              </a:ext>
            </a:extLst>
          </p:cNvPr>
          <p:cNvPicPr>
            <a:picLocks noChangeAspect="1"/>
          </p:cNvPicPr>
          <p:nvPr/>
        </p:nvPicPr>
        <p:blipFill>
          <a:blip r:embed="rId4"/>
          <a:stretch>
            <a:fillRect/>
          </a:stretch>
        </p:blipFill>
        <p:spPr>
          <a:xfrm>
            <a:off x="9025895" y="1285734"/>
            <a:ext cx="771756" cy="705651"/>
          </a:xfrm>
          <a:prstGeom prst="rect">
            <a:avLst/>
          </a:prstGeom>
        </p:spPr>
      </p:pic>
      <p:pic>
        <p:nvPicPr>
          <p:cNvPr id="5" name="Picture 4">
            <a:extLst>
              <a:ext uri="{FF2B5EF4-FFF2-40B4-BE49-F238E27FC236}">
                <a16:creationId xmlns:a16="http://schemas.microsoft.com/office/drawing/2014/main" id="{937C447E-CE95-FDFB-66EC-D77CFE9F0AE8}"/>
              </a:ext>
            </a:extLst>
          </p:cNvPr>
          <p:cNvPicPr>
            <a:picLocks noChangeAspect="1"/>
          </p:cNvPicPr>
          <p:nvPr/>
        </p:nvPicPr>
        <p:blipFill>
          <a:blip r:embed="rId5"/>
          <a:stretch>
            <a:fillRect/>
          </a:stretch>
        </p:blipFill>
        <p:spPr>
          <a:xfrm>
            <a:off x="9905198" y="1105787"/>
            <a:ext cx="1795963" cy="337965"/>
          </a:xfrm>
          <a:prstGeom prst="rect">
            <a:avLst/>
          </a:prstGeom>
        </p:spPr>
      </p:pic>
      <p:pic>
        <p:nvPicPr>
          <p:cNvPr id="6" name="Picture 5">
            <a:extLst>
              <a:ext uri="{FF2B5EF4-FFF2-40B4-BE49-F238E27FC236}">
                <a16:creationId xmlns:a16="http://schemas.microsoft.com/office/drawing/2014/main" id="{BD081E04-0168-949B-307C-724A8C3E8158}"/>
              </a:ext>
            </a:extLst>
          </p:cNvPr>
          <p:cNvPicPr>
            <a:picLocks noChangeAspect="1"/>
          </p:cNvPicPr>
          <p:nvPr/>
        </p:nvPicPr>
        <p:blipFill rotWithShape="1">
          <a:blip r:embed="rId6"/>
          <a:srcRect l="4587" t="36602" r="5234" b="29406"/>
          <a:stretch/>
        </p:blipFill>
        <p:spPr>
          <a:xfrm>
            <a:off x="7450707" y="3377533"/>
            <a:ext cx="1599572" cy="354081"/>
          </a:xfrm>
          <a:prstGeom prst="rect">
            <a:avLst/>
          </a:prstGeom>
        </p:spPr>
      </p:pic>
      <p:pic>
        <p:nvPicPr>
          <p:cNvPr id="7" name="Picture 6">
            <a:extLst>
              <a:ext uri="{FF2B5EF4-FFF2-40B4-BE49-F238E27FC236}">
                <a16:creationId xmlns:a16="http://schemas.microsoft.com/office/drawing/2014/main" id="{EC897C12-56D8-E905-C8F3-79ADA4D4A9D9}"/>
              </a:ext>
            </a:extLst>
          </p:cNvPr>
          <p:cNvPicPr>
            <a:picLocks noChangeAspect="1"/>
          </p:cNvPicPr>
          <p:nvPr/>
        </p:nvPicPr>
        <p:blipFill>
          <a:blip r:embed="rId7"/>
          <a:stretch>
            <a:fillRect/>
          </a:stretch>
        </p:blipFill>
        <p:spPr>
          <a:xfrm>
            <a:off x="8452179" y="4743645"/>
            <a:ext cx="2075015" cy="196166"/>
          </a:xfrm>
          <a:prstGeom prst="rect">
            <a:avLst/>
          </a:prstGeom>
        </p:spPr>
      </p:pic>
      <p:pic>
        <p:nvPicPr>
          <p:cNvPr id="8" name="Picture 7">
            <a:extLst>
              <a:ext uri="{FF2B5EF4-FFF2-40B4-BE49-F238E27FC236}">
                <a16:creationId xmlns:a16="http://schemas.microsoft.com/office/drawing/2014/main" id="{D5CD0BF1-93C9-F359-C903-139205A16AE8}"/>
              </a:ext>
            </a:extLst>
          </p:cNvPr>
          <p:cNvPicPr>
            <a:picLocks noChangeAspect="1"/>
          </p:cNvPicPr>
          <p:nvPr/>
        </p:nvPicPr>
        <p:blipFill>
          <a:blip r:embed="rId8"/>
          <a:stretch>
            <a:fillRect/>
          </a:stretch>
        </p:blipFill>
        <p:spPr>
          <a:xfrm>
            <a:off x="5523719" y="4299901"/>
            <a:ext cx="1960337" cy="517102"/>
          </a:xfrm>
          <a:prstGeom prst="rect">
            <a:avLst/>
          </a:prstGeom>
        </p:spPr>
      </p:pic>
      <p:pic>
        <p:nvPicPr>
          <p:cNvPr id="9" name="Picture 8">
            <a:extLst>
              <a:ext uri="{FF2B5EF4-FFF2-40B4-BE49-F238E27FC236}">
                <a16:creationId xmlns:a16="http://schemas.microsoft.com/office/drawing/2014/main" id="{A3FF8402-EFAB-B5BB-43B9-11FD9AFB766F}"/>
              </a:ext>
            </a:extLst>
          </p:cNvPr>
          <p:cNvPicPr>
            <a:picLocks noChangeAspect="1"/>
          </p:cNvPicPr>
          <p:nvPr/>
        </p:nvPicPr>
        <p:blipFill>
          <a:blip r:embed="rId9"/>
          <a:stretch>
            <a:fillRect/>
          </a:stretch>
        </p:blipFill>
        <p:spPr>
          <a:xfrm>
            <a:off x="7337982" y="817235"/>
            <a:ext cx="1676820" cy="750760"/>
          </a:xfrm>
          <a:prstGeom prst="rect">
            <a:avLst/>
          </a:prstGeom>
        </p:spPr>
      </p:pic>
      <p:pic>
        <p:nvPicPr>
          <p:cNvPr id="10" name="Picture 9">
            <a:extLst>
              <a:ext uri="{FF2B5EF4-FFF2-40B4-BE49-F238E27FC236}">
                <a16:creationId xmlns:a16="http://schemas.microsoft.com/office/drawing/2014/main" id="{8BD61AA3-17B4-2EE4-E6A3-610012903E94}"/>
              </a:ext>
            </a:extLst>
          </p:cNvPr>
          <p:cNvPicPr>
            <a:picLocks noChangeAspect="1"/>
          </p:cNvPicPr>
          <p:nvPr/>
        </p:nvPicPr>
        <p:blipFill rotWithShape="1">
          <a:blip r:embed="rId10"/>
          <a:srcRect l="3022" t="9687" r="7861" b="8484"/>
          <a:stretch/>
        </p:blipFill>
        <p:spPr>
          <a:xfrm>
            <a:off x="9888677" y="2524288"/>
            <a:ext cx="1591832" cy="685843"/>
          </a:xfrm>
          <a:prstGeom prst="rect">
            <a:avLst/>
          </a:prstGeom>
        </p:spPr>
      </p:pic>
      <p:pic>
        <p:nvPicPr>
          <p:cNvPr id="11" name="Picture 10">
            <a:extLst>
              <a:ext uri="{FF2B5EF4-FFF2-40B4-BE49-F238E27FC236}">
                <a16:creationId xmlns:a16="http://schemas.microsoft.com/office/drawing/2014/main" id="{63E43C56-623E-FEA4-CCA1-A372471307AA}"/>
              </a:ext>
            </a:extLst>
          </p:cNvPr>
          <p:cNvPicPr>
            <a:picLocks noChangeAspect="1"/>
          </p:cNvPicPr>
          <p:nvPr/>
        </p:nvPicPr>
        <p:blipFill>
          <a:blip r:embed="rId11"/>
          <a:stretch>
            <a:fillRect/>
          </a:stretch>
        </p:blipFill>
        <p:spPr>
          <a:xfrm>
            <a:off x="5992507" y="4971293"/>
            <a:ext cx="1467152" cy="494485"/>
          </a:xfrm>
          <a:prstGeom prst="rect">
            <a:avLst/>
          </a:prstGeom>
        </p:spPr>
      </p:pic>
      <p:pic>
        <p:nvPicPr>
          <p:cNvPr id="12" name="Picture 11">
            <a:extLst>
              <a:ext uri="{FF2B5EF4-FFF2-40B4-BE49-F238E27FC236}">
                <a16:creationId xmlns:a16="http://schemas.microsoft.com/office/drawing/2014/main" id="{CF2A8160-FE70-ABCF-7CE7-FE97042B2341}"/>
              </a:ext>
            </a:extLst>
          </p:cNvPr>
          <p:cNvPicPr>
            <a:picLocks noChangeAspect="1"/>
          </p:cNvPicPr>
          <p:nvPr/>
        </p:nvPicPr>
        <p:blipFill>
          <a:blip r:embed="rId12"/>
          <a:stretch>
            <a:fillRect/>
          </a:stretch>
        </p:blipFill>
        <p:spPr>
          <a:xfrm>
            <a:off x="11028492" y="1511748"/>
            <a:ext cx="819097" cy="944544"/>
          </a:xfrm>
          <a:prstGeom prst="rect">
            <a:avLst/>
          </a:prstGeom>
        </p:spPr>
      </p:pic>
      <p:pic>
        <p:nvPicPr>
          <p:cNvPr id="16" name="Picture 2">
            <a:extLst>
              <a:ext uri="{FF2B5EF4-FFF2-40B4-BE49-F238E27FC236}">
                <a16:creationId xmlns:a16="http://schemas.microsoft.com/office/drawing/2014/main" id="{A75BE303-874C-C466-E93D-84B7A0518B9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285596" y="4204557"/>
            <a:ext cx="2469282" cy="45720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ommunity Pools">
            <a:extLst>
              <a:ext uri="{FF2B5EF4-FFF2-40B4-BE49-F238E27FC236}">
                <a16:creationId xmlns:a16="http://schemas.microsoft.com/office/drawing/2014/main" id="{829A75EE-E160-098D-A2DC-A9E831D609F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75112" y="5546074"/>
            <a:ext cx="754133" cy="6834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mma.prnewswire.com/media/1168904/Norfolk_Southe...">
            <a:extLst>
              <a:ext uri="{FF2B5EF4-FFF2-40B4-BE49-F238E27FC236}">
                <a16:creationId xmlns:a16="http://schemas.microsoft.com/office/drawing/2014/main" id="{7387CD24-18E5-8575-4B6D-7BCB36B731D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90787" y="2189989"/>
            <a:ext cx="1561011" cy="4058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POLARIS Laboratories®">
            <a:extLst>
              <a:ext uri="{FF2B5EF4-FFF2-40B4-BE49-F238E27FC236}">
                <a16:creationId xmlns:a16="http://schemas.microsoft.com/office/drawing/2014/main" id="{80D109E0-55FD-C38D-AB82-E46C861ACE4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13986" y="3774867"/>
            <a:ext cx="1714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DD56B76B-647C-32FB-3E21-5DAF375CB1F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50116" y="3744460"/>
            <a:ext cx="1801993" cy="39891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Logo&#10;&#10;Description automatically generated with low confidence">
            <a:extLst>
              <a:ext uri="{FF2B5EF4-FFF2-40B4-BE49-F238E27FC236}">
                <a16:creationId xmlns:a16="http://schemas.microsoft.com/office/drawing/2014/main" id="{96FB61B1-3166-3161-0667-9BACA1DFB243}"/>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21727" t="17128" r="20170" b="20046"/>
          <a:stretch/>
        </p:blipFill>
        <p:spPr>
          <a:xfrm>
            <a:off x="10527194" y="3180778"/>
            <a:ext cx="1418337" cy="1022714"/>
          </a:xfrm>
          <a:prstGeom prst="rect">
            <a:avLst/>
          </a:prstGeom>
        </p:spPr>
      </p:pic>
      <p:pic>
        <p:nvPicPr>
          <p:cNvPr id="23" name="Picture 22">
            <a:extLst>
              <a:ext uri="{FF2B5EF4-FFF2-40B4-BE49-F238E27FC236}">
                <a16:creationId xmlns:a16="http://schemas.microsoft.com/office/drawing/2014/main" id="{EA260D6A-F7FE-0D1D-CBA2-A509112CCC1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98569" y="4706314"/>
            <a:ext cx="1295400" cy="649460"/>
          </a:xfrm>
          <a:prstGeom prst="rect">
            <a:avLst/>
          </a:prstGeom>
        </p:spPr>
      </p:pic>
      <p:pic>
        <p:nvPicPr>
          <p:cNvPr id="24" name="Picture 23">
            <a:extLst>
              <a:ext uri="{FF2B5EF4-FFF2-40B4-BE49-F238E27FC236}">
                <a16:creationId xmlns:a16="http://schemas.microsoft.com/office/drawing/2014/main" id="{4F072028-6D18-B38A-21CE-39C06159445C}"/>
              </a:ext>
            </a:extLst>
          </p:cNvPr>
          <p:cNvPicPr>
            <a:picLocks noChangeAspect="1"/>
          </p:cNvPicPr>
          <p:nvPr/>
        </p:nvPicPr>
        <p:blipFill>
          <a:blip r:embed="rId20"/>
          <a:stretch>
            <a:fillRect/>
          </a:stretch>
        </p:blipFill>
        <p:spPr>
          <a:xfrm>
            <a:off x="9957297" y="1481364"/>
            <a:ext cx="960782" cy="1004032"/>
          </a:xfrm>
          <a:prstGeom prst="rect">
            <a:avLst/>
          </a:prstGeom>
        </p:spPr>
      </p:pic>
      <p:pic>
        <p:nvPicPr>
          <p:cNvPr id="25" name="Picture 24">
            <a:extLst>
              <a:ext uri="{FF2B5EF4-FFF2-40B4-BE49-F238E27FC236}">
                <a16:creationId xmlns:a16="http://schemas.microsoft.com/office/drawing/2014/main" id="{E0ECE8E2-B4F5-B781-2B7F-1C046A340186}"/>
              </a:ext>
            </a:extLst>
          </p:cNvPr>
          <p:cNvPicPr>
            <a:picLocks noChangeAspect="1"/>
          </p:cNvPicPr>
          <p:nvPr/>
        </p:nvPicPr>
        <p:blipFill>
          <a:blip r:embed="rId21"/>
          <a:stretch>
            <a:fillRect/>
          </a:stretch>
        </p:blipFill>
        <p:spPr>
          <a:xfrm>
            <a:off x="7437131" y="1598292"/>
            <a:ext cx="1526839" cy="404163"/>
          </a:xfrm>
          <a:prstGeom prst="rect">
            <a:avLst/>
          </a:prstGeom>
        </p:spPr>
      </p:pic>
      <p:pic>
        <p:nvPicPr>
          <p:cNvPr id="26" name="Picture 4" descr="Image result for wabtec logo">
            <a:extLst>
              <a:ext uri="{FF2B5EF4-FFF2-40B4-BE49-F238E27FC236}">
                <a16:creationId xmlns:a16="http://schemas.microsoft.com/office/drawing/2014/main" id="{21E96FA6-EAA2-260A-6858-0FEA2FE2F72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880563" y="5499431"/>
            <a:ext cx="1526839" cy="5055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hevron Oronite - F&amp;L Asia">
            <a:extLst>
              <a:ext uri="{FF2B5EF4-FFF2-40B4-BE49-F238E27FC236}">
                <a16:creationId xmlns:a16="http://schemas.microsoft.com/office/drawing/2014/main" id="{01AD86D3-EDE2-28B0-E86D-71BEF0062596}"/>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551421" y="5668618"/>
            <a:ext cx="1439814" cy="49622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524DE98C-49EE-3109-9478-4BDA21641701}"/>
              </a:ext>
            </a:extLst>
          </p:cNvPr>
          <p:cNvPicPr>
            <a:picLocks noChangeAspect="1"/>
          </p:cNvPicPr>
          <p:nvPr/>
        </p:nvPicPr>
        <p:blipFill>
          <a:blip r:embed="rId24"/>
          <a:stretch>
            <a:fillRect/>
          </a:stretch>
        </p:blipFill>
        <p:spPr>
          <a:xfrm>
            <a:off x="8762240" y="4977423"/>
            <a:ext cx="1527234" cy="494484"/>
          </a:xfrm>
          <a:prstGeom prst="rect">
            <a:avLst/>
          </a:prstGeom>
        </p:spPr>
      </p:pic>
      <p:pic>
        <p:nvPicPr>
          <p:cNvPr id="29" name="Picture 2" descr="upload.wikimedia.org/wikipedia/commons/thumb/0/...">
            <a:extLst>
              <a:ext uri="{FF2B5EF4-FFF2-40B4-BE49-F238E27FC236}">
                <a16:creationId xmlns:a16="http://schemas.microsoft.com/office/drawing/2014/main" id="{B29EAB36-41FB-64D0-D46B-A5ED132994D5}"/>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501787" y="5546074"/>
            <a:ext cx="1332616" cy="4122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Viswa Group – SHIPPINGInsight">
            <a:extLst>
              <a:ext uri="{FF2B5EF4-FFF2-40B4-BE49-F238E27FC236}">
                <a16:creationId xmlns:a16="http://schemas.microsoft.com/office/drawing/2014/main" id="{624F2E78-00BC-0E36-8D66-4477271F2AFA}"/>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992507" y="2921834"/>
            <a:ext cx="1134446" cy="58353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149CA098-1C50-5EC1-D6D4-8B0E43E92903}"/>
              </a:ext>
            </a:extLst>
          </p:cNvPr>
          <p:cNvPicPr>
            <a:picLocks noChangeAspect="1"/>
          </p:cNvPicPr>
          <p:nvPr/>
        </p:nvPicPr>
        <p:blipFill>
          <a:blip r:embed="rId27"/>
          <a:stretch>
            <a:fillRect/>
          </a:stretch>
        </p:blipFill>
        <p:spPr>
          <a:xfrm>
            <a:off x="6820113" y="2919671"/>
            <a:ext cx="2205782" cy="236662"/>
          </a:xfrm>
          <a:prstGeom prst="rect">
            <a:avLst/>
          </a:prstGeom>
        </p:spPr>
      </p:pic>
      <p:pic>
        <p:nvPicPr>
          <p:cNvPr id="1026" name="Picture 2">
            <a:extLst>
              <a:ext uri="{FF2B5EF4-FFF2-40B4-BE49-F238E27FC236}">
                <a16:creationId xmlns:a16="http://schemas.microsoft.com/office/drawing/2014/main" id="{75934C51-9C41-1BBA-ED83-3D4663902509}"/>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803253" y="2393296"/>
            <a:ext cx="897711" cy="350196"/>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024">
            <a:extLst>
              <a:ext uri="{FF2B5EF4-FFF2-40B4-BE49-F238E27FC236}">
                <a16:creationId xmlns:a16="http://schemas.microsoft.com/office/drawing/2014/main" id="{FFFBC187-DEB5-3D1B-7462-32CE8F4C0ABA}"/>
              </a:ext>
            </a:extLst>
          </p:cNvPr>
          <p:cNvPicPr>
            <a:picLocks noChangeAspect="1"/>
          </p:cNvPicPr>
          <p:nvPr/>
        </p:nvPicPr>
        <p:blipFill>
          <a:blip r:embed="rId29">
            <a:extLst>
              <a:ext uri="{BEBA8EAE-BF5A-486C-A8C5-ECC9F3942E4B}">
                <a14:imgProps xmlns:a14="http://schemas.microsoft.com/office/drawing/2010/main">
                  <a14:imgLayer r:embed="rId30">
                    <a14:imgEffect>
                      <a14:backgroundRemoval t="3320" b="95021" l="3766" r="93724">
                        <a14:foregroundMark x1="24686" y1="29876" x2="24686" y2="29876"/>
                        <a14:foregroundMark x1="17155" y1="21162" x2="5021" y2="39419"/>
                        <a14:foregroundMark x1="5021" y1="39419" x2="2929" y2="61411"/>
                        <a14:foregroundMark x1="2929" y1="61411" x2="35983" y2="95436"/>
                        <a14:foregroundMark x1="35983" y1="95436" x2="58996" y2="94606"/>
                        <a14:foregroundMark x1="58996" y1="94606" x2="81172" y2="84647"/>
                        <a14:foregroundMark x1="81172" y1="84647" x2="95397" y2="69295"/>
                        <a14:foregroundMark x1="95397" y1="69295" x2="94979" y2="41079"/>
                        <a14:foregroundMark x1="94979" y1="41079" x2="84937" y2="21992"/>
                        <a14:foregroundMark x1="84937" y1="21992" x2="66946" y2="4149"/>
                        <a14:foregroundMark x1="66946" y1="4149" x2="40586" y2="4979"/>
                        <a14:foregroundMark x1="40586" y1="4979" x2="17992" y2="13693"/>
                        <a14:foregroundMark x1="17992" y1="13693" x2="15481" y2="19917"/>
                        <a14:foregroundMark x1="4184" y1="38174" x2="4184" y2="38174"/>
                        <a14:foregroundMark x1="14226" y1="40664" x2="14226" y2="40664"/>
                        <a14:foregroundMark x1="24268" y1="17842" x2="24268" y2="17842"/>
                        <a14:foregroundMark x1="42678" y1="9129" x2="31381" y2="12863"/>
                        <a14:foregroundMark x1="64017" y1="9544" x2="69038" y2="19917"/>
                        <a14:foregroundMark x1="86192" y1="34855" x2="87866" y2="45643"/>
                        <a14:foregroundMark x1="78661" y1="50207" x2="69874" y2="34025"/>
                        <a14:foregroundMark x1="72803" y1="68050" x2="78243" y2="58091"/>
                        <a14:foregroundMark x1="86611" y1="66805" x2="87866" y2="51867"/>
                        <a14:foregroundMark x1="93724" y1="40664" x2="93724" y2="37759"/>
                        <a14:foregroundMark x1="66946" y1="87552" x2="65272" y2="87552"/>
                        <a14:foregroundMark x1="58996" y1="87552" x2="51883" y2="87552"/>
                        <a14:foregroundMark x1="39331" y1="90456" x2="31799" y2="88797"/>
                        <a14:foregroundMark x1="39331" y1="95021" x2="43515" y2="90871"/>
                      </a14:backgroundRemoval>
                    </a14:imgEffect>
                  </a14:imgLayer>
                </a14:imgProps>
              </a:ext>
            </a:extLst>
          </a:blip>
          <a:stretch>
            <a:fillRect/>
          </a:stretch>
        </p:blipFill>
        <p:spPr>
          <a:xfrm>
            <a:off x="5483446" y="5521435"/>
            <a:ext cx="951123" cy="959082"/>
          </a:xfrm>
          <a:prstGeom prst="rect">
            <a:avLst/>
          </a:prstGeom>
        </p:spPr>
      </p:pic>
      <p:pic>
        <p:nvPicPr>
          <p:cNvPr id="1024" name="Picture 1023">
            <a:extLst>
              <a:ext uri="{FF2B5EF4-FFF2-40B4-BE49-F238E27FC236}">
                <a16:creationId xmlns:a16="http://schemas.microsoft.com/office/drawing/2014/main" id="{8E038944-1C5A-907F-4BF6-0532668784EA}"/>
              </a:ext>
            </a:extLst>
          </p:cNvPr>
          <p:cNvPicPr>
            <a:picLocks noChangeAspect="1"/>
          </p:cNvPicPr>
          <p:nvPr/>
        </p:nvPicPr>
        <p:blipFill>
          <a:blip r:embed="rId31"/>
          <a:stretch>
            <a:fillRect/>
          </a:stretch>
        </p:blipFill>
        <p:spPr>
          <a:xfrm>
            <a:off x="5541343" y="2426717"/>
            <a:ext cx="1195590" cy="439460"/>
          </a:xfrm>
          <a:prstGeom prst="rect">
            <a:avLst/>
          </a:prstGeom>
        </p:spPr>
      </p:pic>
      <p:pic>
        <p:nvPicPr>
          <p:cNvPr id="1028" name="Picture 1027">
            <a:extLst>
              <a:ext uri="{FF2B5EF4-FFF2-40B4-BE49-F238E27FC236}">
                <a16:creationId xmlns:a16="http://schemas.microsoft.com/office/drawing/2014/main" id="{96532B7E-7B2E-CEE8-C739-E871A6B2E2A3}"/>
              </a:ext>
            </a:extLst>
          </p:cNvPr>
          <p:cNvPicPr>
            <a:picLocks noChangeAspect="1"/>
          </p:cNvPicPr>
          <p:nvPr/>
        </p:nvPicPr>
        <p:blipFill>
          <a:blip r:embed="rId32"/>
          <a:stretch>
            <a:fillRect/>
          </a:stretch>
        </p:blipFill>
        <p:spPr>
          <a:xfrm>
            <a:off x="9504773" y="435707"/>
            <a:ext cx="2419048" cy="628571"/>
          </a:xfrm>
          <a:prstGeom prst="rect">
            <a:avLst/>
          </a:prstGeom>
        </p:spPr>
      </p:pic>
      <p:pic>
        <p:nvPicPr>
          <p:cNvPr id="3074" name="Picture 2">
            <a:extLst>
              <a:ext uri="{FF2B5EF4-FFF2-40B4-BE49-F238E27FC236}">
                <a16:creationId xmlns:a16="http://schemas.microsoft.com/office/drawing/2014/main" id="{4450DB1A-0ADD-3033-1CFB-479BAFBFD0E0}"/>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285596" y="3376902"/>
            <a:ext cx="1219620" cy="6951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026">
            <a:extLst>
              <a:ext uri="{FF2B5EF4-FFF2-40B4-BE49-F238E27FC236}">
                <a16:creationId xmlns:a16="http://schemas.microsoft.com/office/drawing/2014/main" id="{B0A53B16-0CB0-5A82-2474-170973F76631}"/>
              </a:ext>
            </a:extLst>
          </p:cNvPr>
          <p:cNvPicPr>
            <a:picLocks noChangeAspect="1"/>
          </p:cNvPicPr>
          <p:nvPr/>
        </p:nvPicPr>
        <p:blipFill>
          <a:blip r:embed="rId34"/>
          <a:stretch>
            <a:fillRect/>
          </a:stretch>
        </p:blipFill>
        <p:spPr>
          <a:xfrm>
            <a:off x="4850306" y="4981526"/>
            <a:ext cx="974159" cy="365310"/>
          </a:xfrm>
          <a:prstGeom prst="rect">
            <a:avLst/>
          </a:prstGeom>
        </p:spPr>
      </p:pic>
      <p:pic>
        <p:nvPicPr>
          <p:cNvPr id="1029" name="Picture 2" descr="Woodward | Remanufacturing | Peaker Services, Inc.">
            <a:extLst>
              <a:ext uri="{FF2B5EF4-FFF2-40B4-BE49-F238E27FC236}">
                <a16:creationId xmlns:a16="http://schemas.microsoft.com/office/drawing/2014/main" id="{DF0A5806-C777-8B98-20A6-43553DB5B3FC}"/>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695392" y="76379"/>
            <a:ext cx="758732" cy="7587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1031">
            <a:extLst>
              <a:ext uri="{FF2B5EF4-FFF2-40B4-BE49-F238E27FC236}">
                <a16:creationId xmlns:a16="http://schemas.microsoft.com/office/drawing/2014/main" id="{0ACAE723-E196-06C7-DDA3-FCC02077B8F8}"/>
              </a:ext>
            </a:extLst>
          </p:cNvPr>
          <p:cNvPicPr>
            <a:picLocks noChangeAspect="1"/>
          </p:cNvPicPr>
          <p:nvPr/>
        </p:nvPicPr>
        <p:blipFill>
          <a:blip r:embed="rId36"/>
          <a:stretch>
            <a:fillRect/>
          </a:stretch>
        </p:blipFill>
        <p:spPr>
          <a:xfrm>
            <a:off x="10314092" y="68687"/>
            <a:ext cx="1469441" cy="411443"/>
          </a:xfrm>
          <a:prstGeom prst="rect">
            <a:avLst/>
          </a:prstGeom>
        </p:spPr>
      </p:pic>
      <p:pic>
        <p:nvPicPr>
          <p:cNvPr id="1030" name="Picture 1029">
            <a:extLst>
              <a:ext uri="{FF2B5EF4-FFF2-40B4-BE49-F238E27FC236}">
                <a16:creationId xmlns:a16="http://schemas.microsoft.com/office/drawing/2014/main" id="{FA986C02-E911-BE98-3728-4F4BD65FE49C}"/>
              </a:ext>
            </a:extLst>
          </p:cNvPr>
          <p:cNvPicPr>
            <a:picLocks noChangeAspect="1"/>
          </p:cNvPicPr>
          <p:nvPr/>
        </p:nvPicPr>
        <p:blipFill rotWithShape="1">
          <a:blip r:embed="rId37" cstate="print">
            <a:extLst>
              <a:ext uri="{28A0092B-C50C-407E-A947-70E740481C1C}">
                <a14:useLocalDpi xmlns:a14="http://schemas.microsoft.com/office/drawing/2010/main" val="0"/>
              </a:ext>
            </a:extLst>
          </a:blip>
          <a:srcRect/>
          <a:stretch/>
        </p:blipFill>
        <p:spPr>
          <a:xfrm>
            <a:off x="9141306" y="2714366"/>
            <a:ext cx="771755" cy="849969"/>
          </a:xfrm>
          <a:prstGeom prst="rect">
            <a:avLst/>
          </a:prstGeom>
        </p:spPr>
      </p:pic>
      <p:pic>
        <p:nvPicPr>
          <p:cNvPr id="17" name="Picture 4" descr="Clean Fuels Alliance America Champions Low Carbon Fuels | Green Car Journal">
            <a:extLst>
              <a:ext uri="{FF2B5EF4-FFF2-40B4-BE49-F238E27FC236}">
                <a16:creationId xmlns:a16="http://schemas.microsoft.com/office/drawing/2014/main" id="{B644DAE3-B650-7C42-3E55-9AF4D913D9FB}"/>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5852594" y="1722285"/>
            <a:ext cx="1587211" cy="5750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EFB982-ED55-7819-0864-0512ED486262}"/>
              </a:ext>
            </a:extLst>
          </p:cNvPr>
          <p:cNvPicPr>
            <a:picLocks noChangeAspect="1"/>
          </p:cNvPicPr>
          <p:nvPr/>
        </p:nvPicPr>
        <p:blipFill>
          <a:blip r:embed="rId39"/>
          <a:srcRect l="1612" r="73745"/>
          <a:stretch/>
        </p:blipFill>
        <p:spPr>
          <a:xfrm>
            <a:off x="4042738" y="5682003"/>
            <a:ext cx="1466850" cy="676190"/>
          </a:xfrm>
          <a:prstGeom prst="rect">
            <a:avLst/>
          </a:prstGeom>
        </p:spPr>
      </p:pic>
    </p:spTree>
    <p:extLst>
      <p:ext uri="{BB962C8B-B14F-4D97-AF65-F5344CB8AC3E}">
        <p14:creationId xmlns:p14="http://schemas.microsoft.com/office/powerpoint/2010/main" val="3813042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384905F-2433-60B5-9E16-C6888B28A34B}"/>
              </a:ext>
            </a:extLst>
          </p:cNvPr>
          <p:cNvSpPr>
            <a:spLocks noGrp="1"/>
          </p:cNvSpPr>
          <p:nvPr>
            <p:ph type="title"/>
          </p:nvPr>
        </p:nvSpPr>
        <p:spPr/>
        <p:txBody>
          <a:bodyPr/>
          <a:lstStyle/>
          <a:p>
            <a:r>
              <a:rPr lang="en-US" dirty="0"/>
              <a:t>New Members (3)</a:t>
            </a:r>
          </a:p>
        </p:txBody>
      </p:sp>
      <p:sp>
        <p:nvSpPr>
          <p:cNvPr id="4" name="Slide Number Placeholder 3">
            <a:extLst>
              <a:ext uri="{FF2B5EF4-FFF2-40B4-BE49-F238E27FC236}">
                <a16:creationId xmlns:a16="http://schemas.microsoft.com/office/drawing/2014/main" id="{9DC56EEE-C8EC-5E14-E730-C8D911072F96}"/>
              </a:ext>
            </a:extLst>
          </p:cNvPr>
          <p:cNvSpPr>
            <a:spLocks noGrp="1"/>
          </p:cNvSpPr>
          <p:nvPr>
            <p:ph type="sldNum" sz="quarter" idx="12"/>
          </p:nvPr>
        </p:nvSpPr>
        <p:spPr>
          <a:xfrm>
            <a:off x="9291897" y="5941218"/>
            <a:ext cx="2844800" cy="365125"/>
          </a:xfrm>
        </p:spPr>
        <p:txBody>
          <a:bodyPr/>
          <a:lstStyle/>
          <a:p>
            <a:fld id="{511E60E2-5F03-4AD1-8874-AA9ACC93B38D}" type="slidenum">
              <a:rPr lang="en-US" smtClean="0"/>
              <a:pPr/>
              <a:t>3</a:t>
            </a:fld>
            <a:endParaRPr lang="en-US" dirty="0"/>
          </a:p>
        </p:txBody>
      </p:sp>
      <p:sp>
        <p:nvSpPr>
          <p:cNvPr id="2" name="Slide Number Placeholder 3">
            <a:extLst>
              <a:ext uri="{FF2B5EF4-FFF2-40B4-BE49-F238E27FC236}">
                <a16:creationId xmlns:a16="http://schemas.microsoft.com/office/drawing/2014/main" id="{01242E34-4AED-446D-93DA-FEBC55EAEB6E}"/>
              </a:ext>
            </a:extLst>
          </p:cNvPr>
          <p:cNvSpPr txBox="1">
            <a:spLocks/>
          </p:cNvSpPr>
          <p:nvPr/>
        </p:nvSpPr>
        <p:spPr>
          <a:xfrm>
            <a:off x="9291897" y="5941218"/>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1946BA"/>
                </a:solidFill>
                <a:latin typeface="Gill Sans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1E60E2-5F03-4AD1-8874-AA9ACC93B38D}" type="slidenum">
              <a:rPr lang="en-US" smtClean="0"/>
              <a:pPr/>
              <a:t>3</a:t>
            </a:fld>
            <a:endParaRPr lang="en-US" dirty="0"/>
          </a:p>
        </p:txBody>
      </p:sp>
      <p:sp>
        <p:nvSpPr>
          <p:cNvPr id="12" name="TextBox 11">
            <a:extLst>
              <a:ext uri="{FF2B5EF4-FFF2-40B4-BE49-F238E27FC236}">
                <a16:creationId xmlns:a16="http://schemas.microsoft.com/office/drawing/2014/main" id="{929E66C5-2A7B-BA72-B93A-0E2AD852B47E}"/>
              </a:ext>
            </a:extLst>
          </p:cNvPr>
          <p:cNvSpPr txBox="1"/>
          <p:nvPr/>
        </p:nvSpPr>
        <p:spPr>
          <a:xfrm>
            <a:off x="472778" y="2876901"/>
            <a:ext cx="2288530" cy="646331"/>
          </a:xfrm>
          <a:prstGeom prst="rect">
            <a:avLst/>
          </a:prstGeom>
          <a:noFill/>
        </p:spPr>
        <p:txBody>
          <a:bodyPr wrap="square" rtlCol="0">
            <a:spAutoFit/>
          </a:bodyPr>
          <a:lstStyle/>
          <a:p>
            <a:r>
              <a:rPr lang="en-US" sz="1200" b="1" dirty="0"/>
              <a:t>Cassandra Fedoris</a:t>
            </a:r>
          </a:p>
          <a:p>
            <a:r>
              <a:rPr lang="en-US" sz="1200" dirty="0"/>
              <a:t>Supply Chain / Fuel Sourcing</a:t>
            </a:r>
          </a:p>
          <a:p>
            <a:r>
              <a:rPr lang="en-US" sz="1200" dirty="0"/>
              <a:t>Union Pacific Railroad</a:t>
            </a:r>
          </a:p>
        </p:txBody>
      </p:sp>
      <p:pic>
        <p:nvPicPr>
          <p:cNvPr id="15" name="Picture 2" descr="Profile photo of Cassandra Fedoris">
            <a:extLst>
              <a:ext uri="{FF2B5EF4-FFF2-40B4-BE49-F238E27FC236}">
                <a16:creationId xmlns:a16="http://schemas.microsoft.com/office/drawing/2014/main" id="{16DD87A9-20DE-E690-96B8-4F64B33E024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78498" y="921621"/>
            <a:ext cx="1529542"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A493D6-E7E2-0225-FE9F-C18AC56D2EEE}"/>
              </a:ext>
            </a:extLst>
          </p:cNvPr>
          <p:cNvSpPr txBox="1"/>
          <p:nvPr/>
        </p:nvSpPr>
        <p:spPr>
          <a:xfrm>
            <a:off x="2761308" y="2829325"/>
            <a:ext cx="2288530" cy="646331"/>
          </a:xfrm>
          <a:prstGeom prst="rect">
            <a:avLst/>
          </a:prstGeom>
          <a:noFill/>
        </p:spPr>
        <p:txBody>
          <a:bodyPr wrap="square" rtlCol="0">
            <a:spAutoFit/>
          </a:bodyPr>
          <a:lstStyle/>
          <a:p>
            <a:r>
              <a:rPr lang="en-US" sz="1200" b="1" dirty="0"/>
              <a:t>Mark Lutz</a:t>
            </a:r>
          </a:p>
          <a:p>
            <a:r>
              <a:rPr lang="en-US" sz="1200" dirty="0"/>
              <a:t>Environment and Fuel</a:t>
            </a:r>
          </a:p>
          <a:p>
            <a:r>
              <a:rPr lang="en-US" sz="1200" dirty="0"/>
              <a:t>Union Pacific Railroad</a:t>
            </a:r>
          </a:p>
        </p:txBody>
      </p:sp>
      <p:pic>
        <p:nvPicPr>
          <p:cNvPr id="1026" name="Picture 2" descr="Mark Lutz">
            <a:extLst>
              <a:ext uri="{FF2B5EF4-FFF2-40B4-BE49-F238E27FC236}">
                <a16:creationId xmlns:a16="http://schemas.microsoft.com/office/drawing/2014/main" id="{9D9B61AA-1A61-6040-7604-E7821F1299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90" r="10174"/>
          <a:stretch/>
        </p:blipFill>
        <p:spPr bwMode="auto">
          <a:xfrm>
            <a:off x="2865176" y="921621"/>
            <a:ext cx="1529542"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B67624-5F5F-5ED8-1FDC-65A1CE50A31E}"/>
              </a:ext>
            </a:extLst>
          </p:cNvPr>
          <p:cNvSpPr txBox="1"/>
          <p:nvPr/>
        </p:nvSpPr>
        <p:spPr>
          <a:xfrm>
            <a:off x="4853634" y="2829324"/>
            <a:ext cx="2288530" cy="646331"/>
          </a:xfrm>
          <a:prstGeom prst="rect">
            <a:avLst/>
          </a:prstGeom>
          <a:noFill/>
        </p:spPr>
        <p:txBody>
          <a:bodyPr wrap="square" rtlCol="0">
            <a:spAutoFit/>
          </a:bodyPr>
          <a:lstStyle/>
          <a:p>
            <a:r>
              <a:rPr lang="en-US" sz="1200" b="1" dirty="0"/>
              <a:t>Josh Soles</a:t>
            </a:r>
          </a:p>
          <a:p>
            <a:r>
              <a:rPr lang="en-US" sz="1200" dirty="0"/>
              <a:t>Director</a:t>
            </a:r>
          </a:p>
          <a:p>
            <a:r>
              <a:rPr lang="en-US" sz="1200" dirty="0"/>
              <a:t>Selkirk Consulting</a:t>
            </a:r>
          </a:p>
        </p:txBody>
      </p:sp>
      <p:pic>
        <p:nvPicPr>
          <p:cNvPr id="6" name="Picture 5">
            <a:extLst>
              <a:ext uri="{FF2B5EF4-FFF2-40B4-BE49-F238E27FC236}">
                <a16:creationId xmlns:a16="http://schemas.microsoft.com/office/drawing/2014/main" id="{46755744-2FAE-50E0-8D7E-54D2E4792E09}"/>
              </a:ext>
            </a:extLst>
          </p:cNvPr>
          <p:cNvPicPr>
            <a:picLocks noChangeAspect="1"/>
          </p:cNvPicPr>
          <p:nvPr/>
        </p:nvPicPr>
        <p:blipFill>
          <a:blip r:embed="rId5"/>
          <a:srcRect l="32624" t="17186" r="27007" b="32116"/>
          <a:stretch/>
        </p:blipFill>
        <p:spPr>
          <a:xfrm>
            <a:off x="4957666" y="936778"/>
            <a:ext cx="1443134" cy="1812368"/>
          </a:xfrm>
          <a:prstGeom prst="rect">
            <a:avLst/>
          </a:prstGeom>
        </p:spPr>
      </p:pic>
    </p:spTree>
    <p:extLst>
      <p:ext uri="{BB962C8B-B14F-4D97-AF65-F5344CB8AC3E}">
        <p14:creationId xmlns:p14="http://schemas.microsoft.com/office/powerpoint/2010/main" val="2128600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AED7-05E4-3A10-9A94-0C302AA80F83}"/>
              </a:ext>
            </a:extLst>
          </p:cNvPr>
          <p:cNvSpPr>
            <a:spLocks noGrp="1"/>
          </p:cNvSpPr>
          <p:nvPr>
            <p:ph type="title"/>
          </p:nvPr>
        </p:nvSpPr>
        <p:spPr/>
        <p:txBody>
          <a:bodyPr/>
          <a:lstStyle/>
          <a:p>
            <a:r>
              <a:rPr lang="en-US" dirty="0"/>
              <a:t>Papers for Spring 2025</a:t>
            </a:r>
          </a:p>
        </p:txBody>
      </p:sp>
      <p:sp>
        <p:nvSpPr>
          <p:cNvPr id="3" name="Content Placeholder 2">
            <a:extLst>
              <a:ext uri="{FF2B5EF4-FFF2-40B4-BE49-F238E27FC236}">
                <a16:creationId xmlns:a16="http://schemas.microsoft.com/office/drawing/2014/main" id="{E02C0F07-B96E-34F5-5FC4-F76EAEDF2E9A}"/>
              </a:ext>
            </a:extLst>
          </p:cNvPr>
          <p:cNvSpPr>
            <a:spLocks noGrp="1"/>
          </p:cNvSpPr>
          <p:nvPr>
            <p:ph idx="1"/>
          </p:nvPr>
        </p:nvSpPr>
        <p:spPr/>
        <p:txBody>
          <a:bodyPr>
            <a:normAutofit/>
          </a:bodyPr>
          <a:lstStyle/>
          <a:p>
            <a:r>
              <a:rPr lang="en-US" sz="3200" b="1" dirty="0"/>
              <a:t>Gaseous Fuel – Fungibility, Carbon, and End Users</a:t>
            </a:r>
          </a:p>
          <a:p>
            <a:pPr lvl="1"/>
            <a:r>
              <a:rPr lang="en-US" sz="2800" dirty="0"/>
              <a:t>Tom Mack / Rajani Modiyani</a:t>
            </a:r>
          </a:p>
          <a:p>
            <a:pPr lvl="1"/>
            <a:endParaRPr lang="en-US" sz="2800" dirty="0"/>
          </a:p>
          <a:p>
            <a:r>
              <a:rPr lang="en-US" sz="3200" b="1" dirty="0"/>
              <a:t>Future of Locomotive Engine Oil(s) for Flexible Fueling</a:t>
            </a:r>
          </a:p>
          <a:p>
            <a:pPr lvl="1"/>
            <a:r>
              <a:rPr lang="en-US" sz="2800" dirty="0"/>
              <a:t>Tom Gallagher / Jerainne Heywood / Laura Rasmussen / Jonathan Meinhardt / Luke </a:t>
            </a:r>
            <a:r>
              <a:rPr lang="en-US" sz="2800" dirty="0" err="1"/>
              <a:t>Rawding</a:t>
            </a:r>
            <a:endParaRPr lang="en-US" sz="2800" dirty="0"/>
          </a:p>
          <a:p>
            <a:pPr lvl="1"/>
            <a:endParaRPr lang="en-US" sz="3200" dirty="0"/>
          </a:p>
          <a:p>
            <a:r>
              <a:rPr lang="en-US" sz="3200" b="1" dirty="0"/>
              <a:t>Hydrogen Infrastructure Analysis – Future Fueling Requirements</a:t>
            </a:r>
          </a:p>
          <a:p>
            <a:pPr lvl="1"/>
            <a:r>
              <a:rPr lang="en-US" sz="2800" dirty="0"/>
              <a:t>Tom Mack / Ted Krause / Rajani Modiyani / Mike Iden</a:t>
            </a:r>
          </a:p>
          <a:p>
            <a:endParaRPr lang="en-US" sz="3200" dirty="0"/>
          </a:p>
        </p:txBody>
      </p:sp>
      <p:sp>
        <p:nvSpPr>
          <p:cNvPr id="4" name="Slide Number Placeholder 3">
            <a:extLst>
              <a:ext uri="{FF2B5EF4-FFF2-40B4-BE49-F238E27FC236}">
                <a16:creationId xmlns:a16="http://schemas.microsoft.com/office/drawing/2014/main" id="{EDD47C38-EB69-AA8D-1F15-5403A4DD59B3}"/>
              </a:ext>
            </a:extLst>
          </p:cNvPr>
          <p:cNvSpPr>
            <a:spLocks noGrp="1"/>
          </p:cNvSpPr>
          <p:nvPr>
            <p:ph type="sldNum" sz="quarter" idx="12"/>
          </p:nvPr>
        </p:nvSpPr>
        <p:spPr/>
        <p:txBody>
          <a:bodyPr/>
          <a:lstStyle/>
          <a:p>
            <a:fld id="{511E60E2-5F03-4AD1-8874-AA9ACC93B38D}" type="slidenum">
              <a:rPr lang="en-US" smtClean="0"/>
              <a:pPr/>
              <a:t>4</a:t>
            </a:fld>
            <a:endParaRPr lang="en-US" dirty="0"/>
          </a:p>
        </p:txBody>
      </p:sp>
    </p:spTree>
    <p:extLst>
      <p:ext uri="{BB962C8B-B14F-4D97-AF65-F5344CB8AC3E}">
        <p14:creationId xmlns:p14="http://schemas.microsoft.com/office/powerpoint/2010/main" val="240837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0" y="76200"/>
            <a:ext cx="12192000" cy="735400"/>
          </a:xfrm>
          <a:prstGeom prst="rect">
            <a:avLst/>
          </a:prstGeom>
          <a:noFill/>
          <a:ln>
            <a:noFill/>
          </a:ln>
        </p:spPr>
        <p:txBody>
          <a:bodyPr spcFirstLastPara="1" vert="horz" wrap="square" lIns="121900" tIns="60933" rIns="121900" bIns="60933" rtlCol="0" anchor="ctr" anchorCtr="0">
            <a:noAutofit/>
          </a:bodyPr>
          <a:lstStyle/>
          <a:p>
            <a:pPr algn="ctr"/>
            <a:r>
              <a:rPr lang="en-US" sz="2933" b="1" dirty="0"/>
              <a:t>Gaseous Fuel – Fungibility, Carbon, and End Users</a:t>
            </a:r>
          </a:p>
        </p:txBody>
      </p:sp>
      <p:sp>
        <p:nvSpPr>
          <p:cNvPr id="125" name="Shape 125"/>
          <p:cNvSpPr txBox="1">
            <a:spLocks noGrp="1"/>
          </p:cNvSpPr>
          <p:nvPr>
            <p:ph idx="1"/>
          </p:nvPr>
        </p:nvSpPr>
        <p:spPr>
          <a:xfrm>
            <a:off x="318961" y="844284"/>
            <a:ext cx="11809780" cy="4304129"/>
          </a:xfrm>
          <a:prstGeom prst="rect">
            <a:avLst/>
          </a:prstGeom>
          <a:noFill/>
          <a:ln>
            <a:noFill/>
          </a:ln>
        </p:spPr>
        <p:txBody>
          <a:bodyPr spcFirstLastPara="1" vert="horz" wrap="square" lIns="121900" tIns="60933" rIns="121900" bIns="60933" rtlCol="0" anchor="t" anchorCtr="0">
            <a:noAutofit/>
          </a:bodyPr>
          <a:lstStyle/>
          <a:p>
            <a:pPr marL="0" indent="0">
              <a:lnSpc>
                <a:spcPct val="100000"/>
              </a:lnSpc>
              <a:spcBef>
                <a:spcPts val="0"/>
              </a:spcBef>
              <a:buClr>
                <a:schemeClr val="dk1"/>
              </a:buClr>
              <a:buSzPts val="975"/>
              <a:buNone/>
            </a:pPr>
            <a:r>
              <a:rPr lang="en-US" sz="2000" b="1" dirty="0">
                <a:solidFill>
                  <a:schemeClr val="dk1"/>
                </a:solidFill>
                <a:latin typeface="Arial" panose="020B0604020202020204" pitchFamily="34" charset="0"/>
                <a:ea typeface="Arial"/>
                <a:cs typeface="Arial" panose="020B0604020202020204" pitchFamily="34" charset="0"/>
                <a:sym typeface="Arial"/>
              </a:rPr>
              <a:t>Abstract</a:t>
            </a:r>
            <a:r>
              <a:rPr lang="en-US" sz="2000" dirty="0">
                <a:solidFill>
                  <a:schemeClr val="dk1"/>
                </a:solidFill>
                <a:latin typeface="Arial" panose="020B0604020202020204" pitchFamily="34" charset="0"/>
                <a:ea typeface="Arial"/>
                <a:cs typeface="Arial" panose="020B0604020202020204" pitchFamily="34" charset="0"/>
                <a:sym typeface="Arial"/>
              </a:rPr>
              <a:t> </a:t>
            </a:r>
            <a:endParaRPr lang="en-US" sz="2000" dirty="0">
              <a:solidFill>
                <a:schemeClr val="dk1"/>
              </a:solidFill>
              <a:latin typeface="Arial" panose="020B0604020202020204" pitchFamily="34" charset="0"/>
              <a:cs typeface="Arial" panose="020B0604020202020204" pitchFamily="34" charset="0"/>
              <a:sym typeface="Arial"/>
            </a:endParaRPr>
          </a:p>
          <a:p>
            <a:pPr marL="380990">
              <a:lnSpc>
                <a:spcPct val="100000"/>
              </a:lnSpc>
              <a:spcBef>
                <a:spcPts val="0"/>
              </a:spcBef>
              <a:buSzPts val="1100"/>
            </a:pPr>
            <a:r>
              <a:rPr lang="en-US" sz="1800" dirty="0">
                <a:solidFill>
                  <a:schemeClr val="dk1"/>
                </a:solidFill>
                <a:latin typeface="Arial" panose="020B0604020202020204" pitchFamily="34" charset="0"/>
                <a:cs typeface="Arial" panose="020B0604020202020204" pitchFamily="34" charset="0"/>
                <a:sym typeface="Arial"/>
              </a:rPr>
              <a:t>Despite changes to the political landscape, carbon outputs may still matter</a:t>
            </a:r>
          </a:p>
          <a:p>
            <a:pPr marL="380990">
              <a:lnSpc>
                <a:spcPct val="100000"/>
              </a:lnSpc>
              <a:spcBef>
                <a:spcPts val="0"/>
              </a:spcBef>
              <a:buSzPts val="1100"/>
            </a:pPr>
            <a:r>
              <a:rPr lang="en-US" sz="1800" dirty="0">
                <a:solidFill>
                  <a:schemeClr val="dk1"/>
                </a:solidFill>
                <a:latin typeface="Arial" panose="020B0604020202020204" pitchFamily="34" charset="0"/>
                <a:cs typeface="Arial" panose="020B0604020202020204" pitchFamily="34" charset="0"/>
                <a:sym typeface="Arial"/>
              </a:rPr>
              <a:t>RR’s are looking at low-carbon liquid fuels (e.g. biodiesel, renewable diesel) and gaseous fuels (e.g. RNG, low-carbon H2) as options</a:t>
            </a:r>
          </a:p>
          <a:p>
            <a:pPr marL="380990">
              <a:lnSpc>
                <a:spcPct val="100000"/>
              </a:lnSpc>
              <a:spcBef>
                <a:spcPts val="0"/>
              </a:spcBef>
              <a:buSzPts val="1100"/>
            </a:pPr>
            <a:r>
              <a:rPr lang="en-US" sz="1800" dirty="0">
                <a:solidFill>
                  <a:schemeClr val="dk1"/>
                </a:solidFill>
                <a:latin typeface="Arial" panose="020B0604020202020204" pitchFamily="34" charset="0"/>
                <a:cs typeface="Arial" panose="020B0604020202020204" pitchFamily="34" charset="0"/>
                <a:sym typeface="Arial"/>
              </a:rPr>
              <a:t>Gaseous fuels offer interesting options due to fungibility</a:t>
            </a:r>
          </a:p>
          <a:p>
            <a:pPr marL="380990">
              <a:lnSpc>
                <a:spcPct val="100000"/>
              </a:lnSpc>
              <a:spcBef>
                <a:spcPts val="0"/>
              </a:spcBef>
              <a:buSzPts val="1100"/>
            </a:pPr>
            <a:r>
              <a:rPr lang="en-US" sz="1800" dirty="0">
                <a:solidFill>
                  <a:schemeClr val="dk1"/>
                </a:solidFill>
                <a:latin typeface="Arial" panose="020B0604020202020204" pitchFamily="34" charset="0"/>
                <a:cs typeface="Arial" panose="020B0604020202020204" pitchFamily="34" charset="0"/>
                <a:sym typeface="Arial"/>
              </a:rPr>
              <a:t>Railroads need to understand fungibility, Renewable Identification Numbers (RINs), and Carbon Intensity (CI) to make fuel decisions</a:t>
            </a:r>
          </a:p>
          <a:p>
            <a:pPr marL="0" indent="0">
              <a:lnSpc>
                <a:spcPct val="100000"/>
              </a:lnSpc>
              <a:spcBef>
                <a:spcPts val="0"/>
              </a:spcBef>
              <a:buSzPts val="1300"/>
              <a:buNone/>
            </a:pPr>
            <a:endParaRPr lang="en-US" sz="2000" b="1" dirty="0">
              <a:solidFill>
                <a:schemeClr val="dk1"/>
              </a:solidFill>
              <a:latin typeface="Arial" panose="020B0604020202020204" pitchFamily="34" charset="0"/>
              <a:cs typeface="Arial" panose="020B0604020202020204" pitchFamily="34" charset="0"/>
              <a:sym typeface="Arial"/>
            </a:endParaRPr>
          </a:p>
          <a:p>
            <a:pPr marL="0" indent="0">
              <a:lnSpc>
                <a:spcPct val="100000"/>
              </a:lnSpc>
              <a:spcBef>
                <a:spcPts val="0"/>
              </a:spcBef>
              <a:buSzPts val="1300"/>
              <a:buNone/>
            </a:pPr>
            <a:r>
              <a:rPr lang="en-US" sz="2000" b="1" dirty="0">
                <a:solidFill>
                  <a:schemeClr val="dk1"/>
                </a:solidFill>
                <a:latin typeface="Arial" panose="020B0604020202020204" pitchFamily="34" charset="0"/>
                <a:cs typeface="Arial" panose="020B0604020202020204" pitchFamily="34" charset="0"/>
                <a:sym typeface="Arial"/>
              </a:rPr>
              <a:t>This paper will: </a:t>
            </a:r>
            <a:endParaRPr lang="en-US" sz="2000" dirty="0">
              <a:solidFill>
                <a:schemeClr val="dk1"/>
              </a:solidFill>
              <a:latin typeface="Arial" panose="020B0604020202020204" pitchFamily="34" charset="0"/>
              <a:cs typeface="Arial" panose="020B0604020202020204" pitchFamily="34" charset="0"/>
              <a:sym typeface="Arial"/>
            </a:endParaRPr>
          </a:p>
          <a:p>
            <a:pPr marL="380990">
              <a:lnSpc>
                <a:spcPct val="100000"/>
              </a:lnSpc>
              <a:spcBef>
                <a:spcPts val="0"/>
              </a:spcBef>
              <a:buSzPts val="1100"/>
            </a:pPr>
            <a:r>
              <a:rPr lang="en-US" sz="1800" dirty="0">
                <a:solidFill>
                  <a:schemeClr val="dk1"/>
                </a:solidFill>
                <a:latin typeface="Arial" panose="020B0604020202020204" pitchFamily="34" charset="0"/>
                <a:cs typeface="Arial" panose="020B0604020202020204" pitchFamily="34" charset="0"/>
                <a:sym typeface="Arial"/>
              </a:rPr>
              <a:t>Explain these terms and how they apply to gaseous locomotive fuels</a:t>
            </a:r>
          </a:p>
          <a:p>
            <a:pPr marL="380990">
              <a:lnSpc>
                <a:spcPct val="100000"/>
              </a:lnSpc>
              <a:spcBef>
                <a:spcPts val="0"/>
              </a:spcBef>
              <a:buSzPts val="1100"/>
            </a:pPr>
            <a:r>
              <a:rPr lang="en-US" sz="1800" dirty="0">
                <a:solidFill>
                  <a:schemeClr val="dk1"/>
                </a:solidFill>
                <a:latin typeface="Arial" panose="020B0604020202020204" pitchFamily="34" charset="0"/>
                <a:cs typeface="Arial" panose="020B0604020202020204" pitchFamily="34" charset="0"/>
                <a:sym typeface="Arial"/>
              </a:rPr>
              <a:t>Show how end users of the fuel can benefit from current credit programs</a:t>
            </a:r>
          </a:p>
          <a:p>
            <a:pPr marL="380990">
              <a:lnSpc>
                <a:spcPct val="100000"/>
              </a:lnSpc>
              <a:spcBef>
                <a:spcPts val="0"/>
              </a:spcBef>
              <a:buSzPts val="1100"/>
            </a:pPr>
            <a:r>
              <a:rPr lang="en-US" sz="1800" dirty="0">
                <a:solidFill>
                  <a:schemeClr val="dk1"/>
                </a:solidFill>
                <a:latin typeface="Arial" panose="020B0604020202020204" pitchFamily="34" charset="0"/>
                <a:cs typeface="Arial" panose="020B0604020202020204" pitchFamily="34" charset="0"/>
                <a:sym typeface="Arial"/>
              </a:rPr>
              <a:t>Explain how fungibility works with gaseous vs. liquid fuels</a:t>
            </a:r>
          </a:p>
          <a:p>
            <a:pPr marL="380990">
              <a:lnSpc>
                <a:spcPct val="100000"/>
              </a:lnSpc>
              <a:spcBef>
                <a:spcPts val="0"/>
              </a:spcBef>
              <a:buSzPts val="1100"/>
            </a:pPr>
            <a:r>
              <a:rPr lang="en-US" sz="1800" dirty="0">
                <a:solidFill>
                  <a:schemeClr val="dk1"/>
                </a:solidFill>
                <a:latin typeface="Arial" panose="020B0604020202020204" pitchFamily="34" charset="0"/>
                <a:cs typeface="Arial" panose="020B0604020202020204" pitchFamily="34" charset="0"/>
                <a:sym typeface="Arial"/>
              </a:rPr>
              <a:t>Look at different scenarios for using Low Carbon Fuels to offset carbon emissions from petroleum diesel</a:t>
            </a:r>
          </a:p>
          <a:p>
            <a:pPr marL="380990">
              <a:lnSpc>
                <a:spcPct val="100000"/>
              </a:lnSpc>
              <a:spcBef>
                <a:spcPts val="0"/>
              </a:spcBef>
              <a:buSzPts val="1100"/>
            </a:pPr>
            <a:r>
              <a:rPr lang="en-US" sz="1800" dirty="0">
                <a:solidFill>
                  <a:schemeClr val="dk1"/>
                </a:solidFill>
                <a:latin typeface="Arial" panose="020B0604020202020204" pitchFamily="34" charset="0"/>
                <a:cs typeface="Arial" panose="020B0604020202020204" pitchFamily="34" charset="0"/>
                <a:sym typeface="Arial"/>
              </a:rPr>
              <a:t>Outline how RINs and carbon credits are allocated to suppliers and end users</a:t>
            </a:r>
          </a:p>
          <a:p>
            <a:pPr marL="380990">
              <a:lnSpc>
                <a:spcPct val="100000"/>
              </a:lnSpc>
              <a:spcBef>
                <a:spcPts val="0"/>
              </a:spcBef>
              <a:buSzPts val="1100"/>
            </a:pPr>
            <a:r>
              <a:rPr lang="en-US" sz="1800" dirty="0">
                <a:solidFill>
                  <a:schemeClr val="dk1"/>
                </a:solidFill>
                <a:latin typeface="Arial" panose="020B0604020202020204" pitchFamily="34" charset="0"/>
                <a:cs typeface="Arial" panose="020B0604020202020204" pitchFamily="34" charset="0"/>
                <a:sym typeface="Arial"/>
              </a:rPr>
              <a:t>Outline sources for Renewable Natural Gas and low-carbon Hydrogen</a:t>
            </a:r>
          </a:p>
          <a:p>
            <a:pPr marL="380990">
              <a:lnSpc>
                <a:spcPct val="100000"/>
              </a:lnSpc>
              <a:spcBef>
                <a:spcPts val="0"/>
              </a:spcBef>
              <a:buSzPts val="1100"/>
            </a:pPr>
            <a:r>
              <a:rPr lang="en-US" sz="1800" dirty="0">
                <a:solidFill>
                  <a:schemeClr val="dk1"/>
                </a:solidFill>
                <a:latin typeface="Arial" panose="020B0604020202020204" pitchFamily="34" charset="0"/>
                <a:cs typeface="Arial" panose="020B0604020202020204" pitchFamily="34" charset="0"/>
                <a:sym typeface="Arial"/>
              </a:rPr>
              <a:t>Consider the potential market size for gaseous fuels and current capacity from suppliers</a:t>
            </a:r>
          </a:p>
        </p:txBody>
      </p:sp>
      <p:sp>
        <p:nvSpPr>
          <p:cNvPr id="123" name="Shape 123"/>
          <p:cNvSpPr txBox="1">
            <a:spLocks noGrp="1"/>
          </p:cNvSpPr>
          <p:nvPr>
            <p:ph type="sldNum" sz="quarter" idx="12"/>
          </p:nvPr>
        </p:nvSpPr>
        <p:spPr>
          <a:xfrm>
            <a:off x="2619465" y="5361270"/>
            <a:ext cx="4523595" cy="1005214"/>
          </a:xfrm>
          <a:prstGeom prst="rect">
            <a:avLst/>
          </a:prstGeom>
          <a:noFill/>
          <a:ln>
            <a:noFill/>
          </a:ln>
        </p:spPr>
        <p:txBody>
          <a:bodyPr spcFirstLastPara="1" vert="horz" wrap="square" lIns="121900" tIns="60933" rIns="121900" bIns="60933" rtlCol="0" anchor="ctr" anchorCtr="0">
            <a:noAutofit/>
          </a:bodyPr>
          <a:lstStyle/>
          <a:p>
            <a:pPr lvl="0" algn="ctr">
              <a:buClr>
                <a:prstClr val="black"/>
              </a:buClr>
              <a:buSzPts val="1000"/>
              <a:defRPr/>
            </a:pPr>
            <a:r>
              <a:rPr lang="en-US" sz="1300" dirty="0">
                <a:solidFill>
                  <a:prstClr val="black"/>
                </a:solidFill>
              </a:rPr>
              <a:t>Tom Mack – Zero-Emission Locomotive Technologies</a:t>
            </a:r>
          </a:p>
          <a:p>
            <a:pPr lvl="0" algn="ctr">
              <a:buClr>
                <a:prstClr val="black"/>
              </a:buClr>
              <a:buSzPts val="1000"/>
              <a:defRPr/>
            </a:pPr>
            <a:r>
              <a:rPr lang="en-US" sz="1300" dirty="0">
                <a:solidFill>
                  <a:prstClr val="black"/>
                </a:solidFill>
              </a:rPr>
              <a:t>Rajani Modiyani – Chevron REG</a:t>
            </a:r>
          </a:p>
        </p:txBody>
      </p:sp>
      <p:sp>
        <p:nvSpPr>
          <p:cNvPr id="126" name="Shape 126"/>
          <p:cNvSpPr txBox="1"/>
          <p:nvPr/>
        </p:nvSpPr>
        <p:spPr>
          <a:xfrm>
            <a:off x="3702400" y="601573"/>
            <a:ext cx="4787200" cy="39054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1333" kern="0" dirty="0">
                <a:solidFill>
                  <a:srgbClr val="000000"/>
                </a:solidFill>
                <a:latin typeface="Arial"/>
                <a:cs typeface="Arial"/>
                <a:sym typeface="Arial"/>
              </a:rPr>
              <a:t>  LMOA Fuels, Lubes and Environmental Committee 2025</a:t>
            </a:r>
          </a:p>
        </p:txBody>
      </p:sp>
      <p:pic>
        <p:nvPicPr>
          <p:cNvPr id="10" name="Picture 2">
            <a:extLst>
              <a:ext uri="{FF2B5EF4-FFF2-40B4-BE49-F238E27FC236}">
                <a16:creationId xmlns:a16="http://schemas.microsoft.com/office/drawing/2014/main" id="{6B2778A6-45E7-314F-12B6-BD3BFFA9F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542" y="5614802"/>
            <a:ext cx="1801993" cy="3989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2514152-9110-2606-01A8-965B2E22B3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1171" y="5452522"/>
            <a:ext cx="1295400" cy="649460"/>
          </a:xfrm>
          <a:prstGeom prst="rect">
            <a:avLst/>
          </a:prstGeom>
        </p:spPr>
      </p:pic>
    </p:spTree>
    <p:extLst>
      <p:ext uri="{BB962C8B-B14F-4D97-AF65-F5344CB8AC3E}">
        <p14:creationId xmlns:p14="http://schemas.microsoft.com/office/powerpoint/2010/main" val="410022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0" y="62300"/>
            <a:ext cx="12192000" cy="735400"/>
          </a:xfrm>
          <a:prstGeom prst="rect">
            <a:avLst/>
          </a:prstGeom>
          <a:noFill/>
          <a:ln>
            <a:noFill/>
          </a:ln>
        </p:spPr>
        <p:txBody>
          <a:bodyPr spcFirstLastPara="1" vert="horz" wrap="square" lIns="121900" tIns="60933" rIns="121900" bIns="60933" rtlCol="0" anchor="ctr" anchorCtr="0">
            <a:noAutofit/>
          </a:bodyPr>
          <a:lstStyle/>
          <a:p>
            <a:pPr algn="ctr"/>
            <a:r>
              <a:rPr lang="en-US" sz="3200" dirty="0"/>
              <a:t>Future of Locomotive Engine Oil(s) for Flexible Fueling</a:t>
            </a:r>
          </a:p>
        </p:txBody>
      </p:sp>
      <p:sp>
        <p:nvSpPr>
          <p:cNvPr id="125" name="Shape 125"/>
          <p:cNvSpPr txBox="1">
            <a:spLocks noGrp="1"/>
          </p:cNvSpPr>
          <p:nvPr>
            <p:ph idx="1"/>
          </p:nvPr>
        </p:nvSpPr>
        <p:spPr>
          <a:xfrm>
            <a:off x="304800" y="869350"/>
            <a:ext cx="11618059" cy="4954200"/>
          </a:xfrm>
          <a:prstGeom prst="rect">
            <a:avLst/>
          </a:prstGeom>
          <a:noFill/>
          <a:ln>
            <a:noFill/>
          </a:ln>
        </p:spPr>
        <p:txBody>
          <a:bodyPr spcFirstLastPara="1" vert="horz" wrap="square" lIns="121900" tIns="60933" rIns="121900" bIns="60933" rtlCol="0" anchor="t" anchorCtr="0">
            <a:noAutofit/>
          </a:bodyPr>
          <a:lstStyle/>
          <a:p>
            <a:pPr marL="0" indent="0">
              <a:spcBef>
                <a:spcPts val="0"/>
              </a:spcBef>
              <a:buClr>
                <a:schemeClr val="dk1"/>
              </a:buClr>
              <a:buSzPts val="975"/>
              <a:buNone/>
            </a:pPr>
            <a:r>
              <a:rPr lang="en-US" sz="2133" b="1" dirty="0">
                <a:solidFill>
                  <a:schemeClr val="dk1"/>
                </a:solidFill>
                <a:latin typeface="Arial" panose="020B0604020202020204" pitchFamily="34" charset="0"/>
                <a:ea typeface="Arial"/>
                <a:cs typeface="Arial" panose="020B0604020202020204" pitchFamily="34" charset="0"/>
                <a:sym typeface="Arial"/>
              </a:rPr>
              <a:t>Abstract</a:t>
            </a:r>
            <a:r>
              <a:rPr lang="en-US" sz="2133" dirty="0">
                <a:solidFill>
                  <a:schemeClr val="dk1"/>
                </a:solidFill>
                <a:latin typeface="Arial" panose="020B0604020202020204" pitchFamily="34" charset="0"/>
                <a:ea typeface="Arial"/>
                <a:cs typeface="Arial" panose="020B0604020202020204" pitchFamily="34" charset="0"/>
                <a:sym typeface="Arial"/>
              </a:rPr>
              <a:t> </a:t>
            </a:r>
            <a:endParaRPr lang="en-US" sz="2133" dirty="0">
              <a:solidFill>
                <a:schemeClr val="dk1"/>
              </a:solidFill>
              <a:latin typeface="Arial" panose="020B0604020202020204" pitchFamily="34" charset="0"/>
              <a:cs typeface="Arial" panose="020B0604020202020204" pitchFamily="34" charset="0"/>
              <a:sym typeface="Arial"/>
            </a:endParaRPr>
          </a:p>
          <a:p>
            <a:pPr marL="380990">
              <a:spcBef>
                <a:spcPts val="0"/>
              </a:spcBef>
              <a:buSzPts val="1100"/>
            </a:pPr>
            <a:r>
              <a:rPr lang="en-US" sz="1800" dirty="0">
                <a:solidFill>
                  <a:schemeClr val="dk1"/>
                </a:solidFill>
                <a:latin typeface="Arial" panose="020B0604020202020204" pitchFamily="34" charset="0"/>
                <a:cs typeface="Arial" panose="020B0604020202020204" pitchFamily="34" charset="0"/>
                <a:sym typeface="Arial"/>
              </a:rPr>
              <a:t>Research and testing of flexible fuel solutions are underway and under consideration in support of railroad decarbonization</a:t>
            </a:r>
          </a:p>
          <a:p>
            <a:pPr marL="380990">
              <a:spcBef>
                <a:spcPts val="0"/>
              </a:spcBef>
              <a:buSzPts val="1100"/>
            </a:pPr>
            <a:r>
              <a:rPr lang="en-US" sz="1800" dirty="0">
                <a:solidFill>
                  <a:schemeClr val="dk1"/>
                </a:solidFill>
                <a:latin typeface="Arial" panose="020B0604020202020204" pitchFamily="34" charset="0"/>
                <a:cs typeface="Arial" panose="020B0604020202020204" pitchFamily="34" charset="0"/>
              </a:rPr>
              <a:t>Papers on natural gas and biofuels have been presented in the past and this paper will draw on those learnings and go into expectations for other fuels and how to evaluate the lube oil in flex fuel situations</a:t>
            </a:r>
          </a:p>
          <a:p>
            <a:pPr marL="380990">
              <a:spcBef>
                <a:spcPts val="0"/>
              </a:spcBef>
              <a:buSzPts val="1100"/>
            </a:pPr>
            <a:r>
              <a:rPr lang="en-US" sz="1800" dirty="0">
                <a:solidFill>
                  <a:schemeClr val="dk1"/>
                </a:solidFill>
                <a:latin typeface="Arial" panose="020B0604020202020204" pitchFamily="34" charset="0"/>
                <a:cs typeface="Arial" panose="020B0604020202020204" pitchFamily="34" charset="0"/>
              </a:rPr>
              <a:t>Each alternative fuel has their own effects on the lube oil required to protect the engines and with any change in fuel, an evaluation of the lube oil needs to be completed </a:t>
            </a:r>
          </a:p>
          <a:p>
            <a:pPr marL="152396" indent="0">
              <a:spcBef>
                <a:spcPts val="0"/>
              </a:spcBef>
              <a:buSzPts val="1100"/>
              <a:buNone/>
            </a:pPr>
            <a:endParaRPr lang="en-US" sz="2133" dirty="0">
              <a:solidFill>
                <a:schemeClr val="dk1"/>
              </a:solidFill>
              <a:latin typeface="Arial" panose="020B0604020202020204" pitchFamily="34" charset="0"/>
              <a:cs typeface="Arial" panose="020B0604020202020204" pitchFamily="34" charset="0"/>
              <a:sym typeface="Arial"/>
            </a:endParaRPr>
          </a:p>
          <a:p>
            <a:pPr marL="0" indent="0">
              <a:spcBef>
                <a:spcPts val="0"/>
              </a:spcBef>
              <a:buSzPts val="1300"/>
              <a:buNone/>
            </a:pPr>
            <a:r>
              <a:rPr lang="en-US" sz="2133" b="1" dirty="0">
                <a:solidFill>
                  <a:schemeClr val="dk1"/>
                </a:solidFill>
                <a:latin typeface="Arial" panose="020B0604020202020204" pitchFamily="34" charset="0"/>
                <a:cs typeface="Arial" panose="020B0604020202020204" pitchFamily="34" charset="0"/>
                <a:sym typeface="Arial"/>
              </a:rPr>
              <a:t>Conclusion </a:t>
            </a:r>
            <a:endParaRPr lang="en-US" sz="2133" dirty="0">
              <a:solidFill>
                <a:schemeClr val="dk1"/>
              </a:solidFill>
              <a:latin typeface="Arial" panose="020B0604020202020204" pitchFamily="34" charset="0"/>
              <a:cs typeface="Arial" panose="020B0604020202020204" pitchFamily="34" charset="0"/>
              <a:sym typeface="Arial"/>
            </a:endParaRPr>
          </a:p>
          <a:p>
            <a:pPr marL="380990">
              <a:spcBef>
                <a:spcPts val="0"/>
              </a:spcBef>
              <a:buSzPts val="1100"/>
            </a:pPr>
            <a:r>
              <a:rPr lang="en-US" sz="1800" dirty="0">
                <a:solidFill>
                  <a:schemeClr val="dk1"/>
                </a:solidFill>
                <a:latin typeface="Arial" panose="020B0604020202020204" pitchFamily="34" charset="0"/>
                <a:cs typeface="Arial" panose="020B0604020202020204" pitchFamily="34" charset="0"/>
              </a:rPr>
              <a:t>Watchpoints of using biodiesel, renewable diesel, LNG, hydrogen, and others will be described  </a:t>
            </a:r>
            <a:endParaRPr lang="en-US" sz="1800" dirty="0">
              <a:solidFill>
                <a:schemeClr val="dk1"/>
              </a:solidFill>
              <a:latin typeface="Arial" panose="020B0604020202020204" pitchFamily="34" charset="0"/>
              <a:cs typeface="Arial" panose="020B0604020202020204" pitchFamily="34" charset="0"/>
              <a:sym typeface="Arial"/>
            </a:endParaRPr>
          </a:p>
          <a:p>
            <a:pPr marL="380990">
              <a:spcBef>
                <a:spcPts val="0"/>
              </a:spcBef>
              <a:buSzPts val="1100"/>
            </a:pPr>
            <a:r>
              <a:rPr lang="en-US" sz="1800" dirty="0">
                <a:solidFill>
                  <a:schemeClr val="dk1"/>
                </a:solidFill>
                <a:latin typeface="Arial" panose="020B0604020202020204" pitchFamily="34" charset="0"/>
                <a:cs typeface="Arial" panose="020B0604020202020204" pitchFamily="34" charset="0"/>
                <a:sym typeface="Arial"/>
              </a:rPr>
              <a:t>Full details will be discussed at the Spring 2025 Convention</a:t>
            </a:r>
            <a:endParaRPr lang="en-US" sz="1800" b="1" dirty="0">
              <a:solidFill>
                <a:schemeClr val="dk1"/>
              </a:solidFill>
              <a:latin typeface="Arial" panose="020B0604020202020204" pitchFamily="34" charset="0"/>
              <a:ea typeface="Arial"/>
              <a:cs typeface="Arial" panose="020B0604020202020204" pitchFamily="34" charset="0"/>
              <a:sym typeface="Arial"/>
            </a:endParaRPr>
          </a:p>
          <a:p>
            <a:pPr marL="0" indent="0">
              <a:spcBef>
                <a:spcPts val="0"/>
              </a:spcBef>
              <a:buSzPts val="1300"/>
              <a:buNone/>
            </a:pPr>
            <a:endParaRPr lang="en-US" sz="2133" b="1" dirty="0">
              <a:solidFill>
                <a:schemeClr val="dk1"/>
              </a:solidFill>
              <a:latin typeface="Arial" panose="020B0604020202020204" pitchFamily="34" charset="0"/>
              <a:ea typeface="Arial"/>
              <a:cs typeface="Arial" panose="020B0604020202020204" pitchFamily="34" charset="0"/>
              <a:sym typeface="Arial"/>
            </a:endParaRPr>
          </a:p>
          <a:p>
            <a:pPr marL="0" indent="0">
              <a:spcBef>
                <a:spcPts val="0"/>
              </a:spcBef>
              <a:buSzPts val="1300"/>
              <a:buNone/>
            </a:pPr>
            <a:r>
              <a:rPr lang="en-US" sz="2133" b="1" dirty="0">
                <a:solidFill>
                  <a:schemeClr val="dk1"/>
                </a:solidFill>
                <a:latin typeface="Arial" panose="020B0604020202020204" pitchFamily="34" charset="0"/>
                <a:ea typeface="Arial"/>
                <a:cs typeface="Arial" panose="020B0604020202020204" pitchFamily="34" charset="0"/>
                <a:sym typeface="Arial"/>
              </a:rPr>
              <a:t>Recommendation</a:t>
            </a:r>
            <a:endParaRPr lang="en-US" sz="2133" dirty="0">
              <a:solidFill>
                <a:schemeClr val="dk1"/>
              </a:solidFill>
              <a:latin typeface="Arial" panose="020B0604020202020204" pitchFamily="34" charset="0"/>
              <a:ea typeface="Arial"/>
              <a:cs typeface="Arial" panose="020B0604020202020204" pitchFamily="34" charset="0"/>
              <a:sym typeface="Arial"/>
            </a:endParaRPr>
          </a:p>
          <a:p>
            <a:pPr marL="380990">
              <a:lnSpc>
                <a:spcPct val="95000"/>
              </a:lnSpc>
              <a:spcBef>
                <a:spcPts val="0"/>
              </a:spcBef>
              <a:buSzPts val="1100"/>
            </a:pPr>
            <a:r>
              <a:rPr lang="en-US" sz="1800" dirty="0">
                <a:solidFill>
                  <a:schemeClr val="dk1"/>
                </a:solidFill>
                <a:latin typeface="Arial" panose="020B0604020202020204" pitchFamily="34" charset="0"/>
                <a:cs typeface="Arial" panose="020B0604020202020204" pitchFamily="34" charset="0"/>
              </a:rPr>
              <a:t>Condition-based monitoring of locomotive oil will become an important tool in learning how best to maintain engine health</a:t>
            </a:r>
            <a:endParaRPr lang="en-US" sz="1800" dirty="0">
              <a:solidFill>
                <a:schemeClr val="dk1"/>
              </a:solidFill>
              <a:latin typeface="Arial" panose="020B0604020202020204" pitchFamily="34" charset="0"/>
              <a:cs typeface="Arial" panose="020B0604020202020204" pitchFamily="34" charset="0"/>
              <a:sym typeface="Arial"/>
            </a:endParaRPr>
          </a:p>
        </p:txBody>
      </p:sp>
      <p:sp>
        <p:nvSpPr>
          <p:cNvPr id="123" name="Shape 123"/>
          <p:cNvSpPr txBox="1">
            <a:spLocks noGrp="1"/>
          </p:cNvSpPr>
          <p:nvPr>
            <p:ph type="sldNum" sz="quarter" idx="12"/>
          </p:nvPr>
        </p:nvSpPr>
        <p:spPr>
          <a:xfrm>
            <a:off x="1407817" y="5529100"/>
            <a:ext cx="8135140" cy="313109"/>
          </a:xfrm>
          <a:prstGeom prst="rect">
            <a:avLst/>
          </a:prstGeom>
          <a:noFill/>
          <a:ln>
            <a:noFill/>
          </a:ln>
        </p:spPr>
        <p:txBody>
          <a:bodyPr spcFirstLastPara="1" vert="horz" wrap="square" lIns="121900" tIns="60933" rIns="121900" bIns="60933" rtlCol="0" anchor="ctr" anchorCtr="0">
            <a:noAutofit/>
          </a:bodyPr>
          <a:lstStyle/>
          <a:p>
            <a:pPr algn="ctr">
              <a:buClr>
                <a:schemeClr val="dk1"/>
              </a:buClr>
              <a:buSzPts val="1000"/>
            </a:pPr>
            <a:r>
              <a:rPr lang="en-US" sz="1600" dirty="0">
                <a:solidFill>
                  <a:schemeClr val="tx1"/>
                </a:solidFill>
                <a:latin typeface="Gill Sans MT" panose="020B0502020104020203" pitchFamily="34" charset="0"/>
              </a:rPr>
              <a:t>Tom Gallagher </a:t>
            </a:r>
            <a:r>
              <a:rPr lang="en-US" sz="1600" dirty="0">
                <a:solidFill>
                  <a:schemeClr val="dk1"/>
                </a:solidFill>
                <a:latin typeface="Gill Sans MT" panose="020B0502020104020203" pitchFamily="34" charset="0"/>
              </a:rPr>
              <a:t>/ Jerainne Heywood / Laura Rasmussen / Jonathan Meinhardt / Luke Rawding</a:t>
            </a:r>
            <a:endParaRPr lang="en-US" sz="1600" dirty="0">
              <a:solidFill>
                <a:schemeClr val="dk1"/>
              </a:solidFill>
              <a:latin typeface="Gill Sans MT" panose="020B0502020104020203" pitchFamily="34" charset="0"/>
              <a:sym typeface="Arial"/>
            </a:endParaRPr>
          </a:p>
        </p:txBody>
      </p:sp>
      <p:pic>
        <p:nvPicPr>
          <p:cNvPr id="9" name="Graphic 8">
            <a:extLst>
              <a:ext uri="{FF2B5EF4-FFF2-40B4-BE49-F238E27FC236}">
                <a16:creationId xmlns:a16="http://schemas.microsoft.com/office/drawing/2014/main" id="{7FBE6635-A31E-4582-B804-0B5CDB9441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55931" y="5780775"/>
            <a:ext cx="995424" cy="365760"/>
          </a:xfrm>
          <a:prstGeom prst="rect">
            <a:avLst/>
          </a:prstGeom>
        </p:spPr>
      </p:pic>
      <p:pic>
        <p:nvPicPr>
          <p:cNvPr id="11" name="Graphic 10">
            <a:extLst>
              <a:ext uri="{FF2B5EF4-FFF2-40B4-BE49-F238E27FC236}">
                <a16:creationId xmlns:a16="http://schemas.microsoft.com/office/drawing/2014/main" id="{EF4252DC-C338-4E80-95D2-B4570523D2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85616" y="5852936"/>
            <a:ext cx="967708" cy="299176"/>
          </a:xfrm>
          <a:prstGeom prst="rect">
            <a:avLst/>
          </a:prstGeom>
        </p:spPr>
      </p:pic>
      <p:pic>
        <p:nvPicPr>
          <p:cNvPr id="3" name="Picture 2">
            <a:extLst>
              <a:ext uri="{FF2B5EF4-FFF2-40B4-BE49-F238E27FC236}">
                <a16:creationId xmlns:a16="http://schemas.microsoft.com/office/drawing/2014/main" id="{274EAEC4-E7B0-3142-3DAE-2EFB0F3D11BA}"/>
              </a:ext>
            </a:extLst>
          </p:cNvPr>
          <p:cNvPicPr>
            <a:picLocks noChangeAspect="1"/>
          </p:cNvPicPr>
          <p:nvPr/>
        </p:nvPicPr>
        <p:blipFill>
          <a:blip r:embed="rId7"/>
          <a:stretch>
            <a:fillRect/>
          </a:stretch>
        </p:blipFill>
        <p:spPr>
          <a:xfrm>
            <a:off x="10785615" y="5391679"/>
            <a:ext cx="1094901" cy="372936"/>
          </a:xfrm>
          <a:prstGeom prst="rect">
            <a:avLst/>
          </a:prstGeom>
        </p:spPr>
      </p:pic>
      <p:pic>
        <p:nvPicPr>
          <p:cNvPr id="8" name="Picture 7">
            <a:extLst>
              <a:ext uri="{FF2B5EF4-FFF2-40B4-BE49-F238E27FC236}">
                <a16:creationId xmlns:a16="http://schemas.microsoft.com/office/drawing/2014/main" id="{37365503-A9D5-AAC4-5A10-9FA8C41F5F00}"/>
              </a:ext>
            </a:extLst>
          </p:cNvPr>
          <p:cNvPicPr>
            <a:picLocks noChangeAspect="1"/>
          </p:cNvPicPr>
          <p:nvPr/>
        </p:nvPicPr>
        <p:blipFill>
          <a:blip r:embed="rId8"/>
          <a:stretch>
            <a:fillRect/>
          </a:stretch>
        </p:blipFill>
        <p:spPr>
          <a:xfrm>
            <a:off x="10331541" y="5401839"/>
            <a:ext cx="426359" cy="382200"/>
          </a:xfrm>
          <a:prstGeom prst="rect">
            <a:avLst/>
          </a:prstGeom>
        </p:spPr>
      </p:pic>
      <p:pic>
        <p:nvPicPr>
          <p:cNvPr id="12" name="Picture 11">
            <a:extLst>
              <a:ext uri="{FF2B5EF4-FFF2-40B4-BE49-F238E27FC236}">
                <a16:creationId xmlns:a16="http://schemas.microsoft.com/office/drawing/2014/main" id="{A84D05EC-DCD8-9DC0-AF34-AE14DAD211F4}"/>
              </a:ext>
            </a:extLst>
          </p:cNvPr>
          <p:cNvPicPr>
            <a:picLocks noChangeAspect="1"/>
          </p:cNvPicPr>
          <p:nvPr/>
        </p:nvPicPr>
        <p:blipFill>
          <a:blip r:embed="rId9"/>
          <a:stretch>
            <a:fillRect/>
          </a:stretch>
        </p:blipFill>
        <p:spPr>
          <a:xfrm>
            <a:off x="9726757" y="5174286"/>
            <a:ext cx="528383" cy="576084"/>
          </a:xfrm>
          <a:prstGeom prst="rect">
            <a:avLst/>
          </a:prstGeom>
        </p:spPr>
      </p:pic>
      <p:sp>
        <p:nvSpPr>
          <p:cNvPr id="2" name="Shape 126">
            <a:extLst>
              <a:ext uri="{FF2B5EF4-FFF2-40B4-BE49-F238E27FC236}">
                <a16:creationId xmlns:a16="http://schemas.microsoft.com/office/drawing/2014/main" id="{A9CAE363-204D-4BFA-53B5-E67CF8CF6096}"/>
              </a:ext>
            </a:extLst>
          </p:cNvPr>
          <p:cNvSpPr txBox="1"/>
          <p:nvPr/>
        </p:nvSpPr>
        <p:spPr>
          <a:xfrm>
            <a:off x="3702400" y="601573"/>
            <a:ext cx="4787200" cy="39054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1333" kern="0" dirty="0">
                <a:solidFill>
                  <a:srgbClr val="000000"/>
                </a:solidFill>
                <a:latin typeface="Arial"/>
                <a:cs typeface="Arial"/>
                <a:sym typeface="Arial"/>
              </a:rPr>
              <a:t>  LMOA Fuels, Lubes and Environmental Committee 2025</a:t>
            </a:r>
          </a:p>
        </p:txBody>
      </p:sp>
    </p:spTree>
    <p:extLst>
      <p:ext uri="{BB962C8B-B14F-4D97-AF65-F5344CB8AC3E}">
        <p14:creationId xmlns:p14="http://schemas.microsoft.com/office/powerpoint/2010/main" val="142017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0" y="76200"/>
            <a:ext cx="12192000" cy="735400"/>
          </a:xfrm>
          <a:prstGeom prst="rect">
            <a:avLst/>
          </a:prstGeom>
          <a:noFill/>
          <a:ln>
            <a:noFill/>
          </a:ln>
        </p:spPr>
        <p:txBody>
          <a:bodyPr spcFirstLastPara="1" vert="horz" wrap="square" lIns="121900" tIns="60933" rIns="121900" bIns="60933" rtlCol="0" anchor="ctr" anchorCtr="0">
            <a:noAutofit/>
          </a:bodyPr>
          <a:lstStyle/>
          <a:p>
            <a:pPr algn="ctr"/>
            <a:r>
              <a:rPr lang="en-US" sz="2933" b="1" dirty="0"/>
              <a:t>Hydrogen Infrastructure Analysis – Future Fueling Requirements</a:t>
            </a:r>
          </a:p>
        </p:txBody>
      </p:sp>
      <p:sp>
        <p:nvSpPr>
          <p:cNvPr id="125" name="Shape 125"/>
          <p:cNvSpPr txBox="1">
            <a:spLocks noGrp="1"/>
          </p:cNvSpPr>
          <p:nvPr>
            <p:ph idx="1"/>
          </p:nvPr>
        </p:nvSpPr>
        <p:spPr>
          <a:xfrm>
            <a:off x="318961" y="844284"/>
            <a:ext cx="11809780" cy="4304129"/>
          </a:xfrm>
          <a:prstGeom prst="rect">
            <a:avLst/>
          </a:prstGeom>
          <a:noFill/>
          <a:ln>
            <a:noFill/>
          </a:ln>
        </p:spPr>
        <p:txBody>
          <a:bodyPr spcFirstLastPara="1" vert="horz" wrap="square" lIns="121900" tIns="60933" rIns="121900" bIns="60933" rtlCol="0" anchor="t" anchorCtr="0">
            <a:noAutofit/>
          </a:bodyPr>
          <a:lstStyle/>
          <a:p>
            <a:pPr marL="0" indent="0">
              <a:lnSpc>
                <a:spcPct val="100000"/>
              </a:lnSpc>
              <a:spcBef>
                <a:spcPts val="0"/>
              </a:spcBef>
              <a:buClr>
                <a:schemeClr val="dk1"/>
              </a:buClr>
              <a:buSzPts val="975"/>
              <a:buNone/>
            </a:pPr>
            <a:r>
              <a:rPr lang="en-US" sz="2000" b="1" dirty="0">
                <a:solidFill>
                  <a:schemeClr val="dk1"/>
                </a:solidFill>
                <a:latin typeface="Arial" panose="020B0604020202020204" pitchFamily="34" charset="0"/>
                <a:ea typeface="Arial"/>
                <a:cs typeface="Arial" panose="020B0604020202020204" pitchFamily="34" charset="0"/>
                <a:sym typeface="Arial"/>
              </a:rPr>
              <a:t>Abstract</a:t>
            </a:r>
            <a:r>
              <a:rPr lang="en-US" sz="2000" dirty="0">
                <a:solidFill>
                  <a:schemeClr val="dk1"/>
                </a:solidFill>
                <a:latin typeface="Arial" panose="020B0604020202020204" pitchFamily="34" charset="0"/>
                <a:ea typeface="Arial"/>
                <a:cs typeface="Arial" panose="020B0604020202020204" pitchFamily="34" charset="0"/>
                <a:sym typeface="Arial"/>
              </a:rPr>
              <a:t> </a:t>
            </a:r>
            <a:endParaRPr lang="en-US" sz="2000" dirty="0">
              <a:solidFill>
                <a:schemeClr val="dk1"/>
              </a:solidFill>
              <a:latin typeface="Arial" panose="020B0604020202020204" pitchFamily="34" charset="0"/>
              <a:cs typeface="Arial" panose="020B0604020202020204" pitchFamily="34" charset="0"/>
              <a:sym typeface="Arial"/>
            </a:endParaRPr>
          </a:p>
          <a:p>
            <a:pPr marL="380990">
              <a:lnSpc>
                <a:spcPct val="100000"/>
              </a:lnSpc>
              <a:spcBef>
                <a:spcPts val="0"/>
              </a:spcBef>
              <a:buSzPts val="1100"/>
            </a:pPr>
            <a:r>
              <a:rPr lang="en-US" sz="1800" dirty="0">
                <a:solidFill>
                  <a:schemeClr val="dk1"/>
                </a:solidFill>
                <a:latin typeface="Arial" panose="020B0604020202020204" pitchFamily="34" charset="0"/>
                <a:cs typeface="Arial" panose="020B0604020202020204" pitchFamily="34" charset="0"/>
                <a:sym typeface="Arial"/>
              </a:rPr>
              <a:t>Hydrogen is being considered by railroads and the DOE as a potential fuel source for line haul locomotives</a:t>
            </a:r>
          </a:p>
          <a:p>
            <a:pPr marL="380990">
              <a:lnSpc>
                <a:spcPct val="100000"/>
              </a:lnSpc>
              <a:spcBef>
                <a:spcPts val="0"/>
              </a:spcBef>
              <a:buSzPts val="1100"/>
            </a:pPr>
            <a:r>
              <a:rPr lang="en-US" sz="1800" dirty="0">
                <a:solidFill>
                  <a:schemeClr val="dk1"/>
                </a:solidFill>
                <a:latin typeface="Arial" panose="020B0604020202020204" pitchFamily="34" charset="0"/>
                <a:cs typeface="Arial" panose="020B0604020202020204" pitchFamily="34" charset="0"/>
                <a:sym typeface="Arial"/>
              </a:rPr>
              <a:t>Changing to a new fuel source requires an infrastructure plan and phased approach</a:t>
            </a:r>
          </a:p>
          <a:p>
            <a:pPr marL="380990">
              <a:lnSpc>
                <a:spcPct val="100000"/>
              </a:lnSpc>
              <a:spcBef>
                <a:spcPts val="0"/>
              </a:spcBef>
              <a:buSzPts val="1100"/>
            </a:pPr>
            <a:r>
              <a:rPr lang="en-US" sz="1800" dirty="0">
                <a:solidFill>
                  <a:schemeClr val="dk1"/>
                </a:solidFill>
                <a:latin typeface="Arial" panose="020B0604020202020204" pitchFamily="34" charset="0"/>
                <a:cs typeface="Arial" panose="020B0604020202020204" pitchFamily="34" charset="0"/>
                <a:sym typeface="Arial"/>
              </a:rPr>
              <a:t>Railroads, potential H2 suppliers, technology providers and the policy setters must be aware of what is the state of the industry, key challenges on what is really involved in a fuel changeover and how the industry could respond.</a:t>
            </a:r>
          </a:p>
          <a:p>
            <a:pPr marL="0" indent="0">
              <a:lnSpc>
                <a:spcPct val="100000"/>
              </a:lnSpc>
              <a:spcBef>
                <a:spcPts val="0"/>
              </a:spcBef>
              <a:buSzPts val="1300"/>
              <a:buNone/>
            </a:pPr>
            <a:endParaRPr lang="en-US" sz="2000" b="1" dirty="0">
              <a:solidFill>
                <a:schemeClr val="dk1"/>
              </a:solidFill>
              <a:latin typeface="Arial" panose="020B0604020202020204" pitchFamily="34" charset="0"/>
              <a:cs typeface="Arial" panose="020B0604020202020204" pitchFamily="34" charset="0"/>
              <a:sym typeface="Arial"/>
            </a:endParaRPr>
          </a:p>
          <a:p>
            <a:pPr marL="0" indent="0">
              <a:lnSpc>
                <a:spcPct val="100000"/>
              </a:lnSpc>
              <a:spcBef>
                <a:spcPts val="0"/>
              </a:spcBef>
              <a:buSzPts val="1300"/>
              <a:buNone/>
            </a:pPr>
            <a:r>
              <a:rPr lang="en-US" sz="2000" b="1" dirty="0">
                <a:solidFill>
                  <a:schemeClr val="dk1"/>
                </a:solidFill>
                <a:latin typeface="Arial" panose="020B0604020202020204" pitchFamily="34" charset="0"/>
                <a:cs typeface="Arial" panose="020B0604020202020204" pitchFamily="34" charset="0"/>
                <a:sym typeface="Arial"/>
              </a:rPr>
              <a:t>This paper will: </a:t>
            </a:r>
            <a:endParaRPr lang="en-US" sz="2000" dirty="0">
              <a:solidFill>
                <a:schemeClr val="dk1"/>
              </a:solidFill>
              <a:latin typeface="Arial" panose="020B0604020202020204" pitchFamily="34" charset="0"/>
              <a:cs typeface="Arial" panose="020B0604020202020204" pitchFamily="34" charset="0"/>
              <a:sym typeface="Arial"/>
            </a:endParaRPr>
          </a:p>
          <a:p>
            <a:pPr marL="380990">
              <a:lnSpc>
                <a:spcPct val="100000"/>
              </a:lnSpc>
              <a:spcBef>
                <a:spcPts val="0"/>
              </a:spcBef>
              <a:buSzPts val="1100"/>
            </a:pPr>
            <a:r>
              <a:rPr lang="en-US" sz="1800" dirty="0">
                <a:solidFill>
                  <a:schemeClr val="dk1"/>
                </a:solidFill>
                <a:latin typeface="Arial" panose="020B0604020202020204" pitchFamily="34" charset="0"/>
                <a:cs typeface="Arial" panose="020B0604020202020204" pitchFamily="34" charset="0"/>
                <a:sym typeface="Arial"/>
              </a:rPr>
              <a:t>Look at infrastructure requirements, including standards applicable to stationary and mobile refueling</a:t>
            </a:r>
          </a:p>
          <a:p>
            <a:pPr marL="380990">
              <a:lnSpc>
                <a:spcPct val="100000"/>
              </a:lnSpc>
              <a:spcBef>
                <a:spcPts val="0"/>
              </a:spcBef>
              <a:buSzPts val="1100"/>
            </a:pPr>
            <a:r>
              <a:rPr lang="en-US" sz="1800" dirty="0">
                <a:solidFill>
                  <a:schemeClr val="dk1"/>
                </a:solidFill>
                <a:latin typeface="Arial" panose="020B0604020202020204" pitchFamily="34" charset="0"/>
                <a:cs typeface="Arial" panose="020B0604020202020204" pitchFamily="34" charset="0"/>
                <a:sym typeface="Arial"/>
              </a:rPr>
              <a:t>Consider transportation options for hydrogen to get it to fueling points and locomotives</a:t>
            </a:r>
          </a:p>
          <a:p>
            <a:pPr marL="380990">
              <a:lnSpc>
                <a:spcPct val="100000"/>
              </a:lnSpc>
              <a:spcBef>
                <a:spcPts val="0"/>
              </a:spcBef>
              <a:buSzPts val="1100"/>
            </a:pPr>
            <a:r>
              <a:rPr lang="en-US" sz="1800" dirty="0">
                <a:solidFill>
                  <a:schemeClr val="dk1"/>
                </a:solidFill>
                <a:latin typeface="Arial" panose="020B0604020202020204" pitchFamily="34" charset="0"/>
                <a:cs typeface="Arial" panose="020B0604020202020204" pitchFamily="34" charset="0"/>
                <a:sym typeface="Arial"/>
              </a:rPr>
              <a:t>Cover options for storage of hydrogen at fueling points and challenges related to its storage and transfer to locomotives</a:t>
            </a:r>
          </a:p>
          <a:p>
            <a:pPr marL="380990">
              <a:lnSpc>
                <a:spcPct val="100000"/>
              </a:lnSpc>
              <a:spcBef>
                <a:spcPts val="0"/>
              </a:spcBef>
              <a:buSzPts val="1100"/>
            </a:pPr>
            <a:r>
              <a:rPr lang="en-US" sz="1800" dirty="0">
                <a:solidFill>
                  <a:schemeClr val="dk1"/>
                </a:solidFill>
                <a:latin typeface="Arial" panose="020B0604020202020204" pitchFamily="34" charset="0"/>
                <a:cs typeface="Arial" panose="020B0604020202020204" pitchFamily="34" charset="0"/>
                <a:sym typeface="Arial"/>
              </a:rPr>
              <a:t>Discuss energy efficiency comparisons of diesel and hydrogen fuel cells and how these will affect locomotive onboard storage requirements and therefore fueling infrastructure storage requirements</a:t>
            </a:r>
          </a:p>
          <a:p>
            <a:pPr marL="380990">
              <a:lnSpc>
                <a:spcPct val="100000"/>
              </a:lnSpc>
              <a:spcBef>
                <a:spcPts val="0"/>
              </a:spcBef>
              <a:buSzPts val="1100"/>
            </a:pPr>
            <a:r>
              <a:rPr lang="en-US" sz="1800" dirty="0">
                <a:solidFill>
                  <a:schemeClr val="dk1"/>
                </a:solidFill>
                <a:latin typeface="Arial" panose="020B0604020202020204" pitchFamily="34" charset="0"/>
                <a:cs typeface="Arial" panose="020B0604020202020204" pitchFamily="34" charset="0"/>
                <a:sym typeface="Arial"/>
              </a:rPr>
              <a:t>Consider the implementation of dedicated freight corridors for conversion to alternative fuels</a:t>
            </a:r>
          </a:p>
        </p:txBody>
      </p:sp>
      <p:sp>
        <p:nvSpPr>
          <p:cNvPr id="123" name="Shape 123"/>
          <p:cNvSpPr txBox="1">
            <a:spLocks noGrp="1"/>
          </p:cNvSpPr>
          <p:nvPr>
            <p:ph type="sldNum" sz="quarter" idx="12"/>
          </p:nvPr>
        </p:nvSpPr>
        <p:spPr>
          <a:xfrm>
            <a:off x="2194562" y="5308977"/>
            <a:ext cx="5327652" cy="1005214"/>
          </a:xfrm>
          <a:prstGeom prst="rect">
            <a:avLst/>
          </a:prstGeom>
          <a:noFill/>
          <a:ln>
            <a:noFill/>
          </a:ln>
        </p:spPr>
        <p:txBody>
          <a:bodyPr spcFirstLastPara="1" vert="horz" wrap="square" lIns="121900" tIns="60933" rIns="121900" bIns="60933" rtlCol="0" anchor="ctr" anchorCtr="0">
            <a:noAutofit/>
          </a:bodyPr>
          <a:lstStyle/>
          <a:p>
            <a:pPr lvl="0" algn="ctr">
              <a:buClr>
                <a:prstClr val="black"/>
              </a:buClr>
              <a:buSzPts val="1000"/>
              <a:defRPr/>
            </a:pPr>
            <a:r>
              <a:rPr lang="en-US" sz="1600" dirty="0">
                <a:solidFill>
                  <a:prstClr val="black"/>
                </a:solidFill>
              </a:rPr>
              <a:t>Tom Mack – Zero-Emission Locomotive Technologies</a:t>
            </a:r>
          </a:p>
          <a:p>
            <a:pPr lvl="0" algn="ctr">
              <a:buClr>
                <a:prstClr val="black"/>
              </a:buClr>
              <a:buSzPts val="1000"/>
              <a:defRPr/>
            </a:pPr>
            <a:r>
              <a:rPr lang="en-US" sz="1600" dirty="0">
                <a:solidFill>
                  <a:prstClr val="black"/>
                </a:solidFill>
              </a:rPr>
              <a:t>Ted Krause – DOE</a:t>
            </a:r>
          </a:p>
          <a:p>
            <a:pPr lvl="0" algn="ctr">
              <a:buClr>
                <a:prstClr val="black"/>
              </a:buClr>
              <a:buSzPts val="1000"/>
              <a:defRPr/>
            </a:pPr>
            <a:r>
              <a:rPr lang="en-US" sz="1600" dirty="0">
                <a:solidFill>
                  <a:prstClr val="black"/>
                </a:solidFill>
              </a:rPr>
              <a:t>Rajani Modiyani – Chevron </a:t>
            </a:r>
          </a:p>
          <a:p>
            <a:pPr lvl="0" algn="ctr">
              <a:buClr>
                <a:prstClr val="black"/>
              </a:buClr>
              <a:buSzPts val="1000"/>
              <a:defRPr/>
            </a:pPr>
            <a:r>
              <a:rPr lang="en-US" sz="1600" dirty="0">
                <a:solidFill>
                  <a:prstClr val="black"/>
                </a:solidFill>
              </a:rPr>
              <a:t>Mike Iden – Tier 5 Consulting</a:t>
            </a:r>
          </a:p>
        </p:txBody>
      </p:sp>
      <p:sp>
        <p:nvSpPr>
          <p:cNvPr id="126" name="Shape 126"/>
          <p:cNvSpPr txBox="1"/>
          <p:nvPr/>
        </p:nvSpPr>
        <p:spPr>
          <a:xfrm>
            <a:off x="3702400" y="601573"/>
            <a:ext cx="4787200" cy="39054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1333" kern="0" dirty="0">
                <a:solidFill>
                  <a:srgbClr val="000000"/>
                </a:solidFill>
                <a:latin typeface="Arial"/>
                <a:cs typeface="Arial"/>
                <a:sym typeface="Arial"/>
              </a:rPr>
              <a:t>  LMOA Fuels, Lubes and Environmental Committee 2025</a:t>
            </a:r>
          </a:p>
        </p:txBody>
      </p:sp>
      <p:pic>
        <p:nvPicPr>
          <p:cNvPr id="10" name="Picture 2">
            <a:extLst>
              <a:ext uri="{FF2B5EF4-FFF2-40B4-BE49-F238E27FC236}">
                <a16:creationId xmlns:a16="http://schemas.microsoft.com/office/drawing/2014/main" id="{6B2778A6-45E7-314F-12B6-BD3BFFA9F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542" y="5614802"/>
            <a:ext cx="1801993" cy="3989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2514152-9110-2606-01A8-965B2E22B3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1171" y="5452522"/>
            <a:ext cx="1295400" cy="649460"/>
          </a:xfrm>
          <a:prstGeom prst="rect">
            <a:avLst/>
          </a:prstGeom>
        </p:spPr>
      </p:pic>
    </p:spTree>
    <p:extLst>
      <p:ext uri="{BB962C8B-B14F-4D97-AF65-F5344CB8AC3E}">
        <p14:creationId xmlns:p14="http://schemas.microsoft.com/office/powerpoint/2010/main" val="2427576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F936D-6B0B-2FEC-83C6-FC379DD201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99877A-3075-5271-70D2-18063D15FBFC}"/>
              </a:ext>
            </a:extLst>
          </p:cNvPr>
          <p:cNvSpPr>
            <a:spLocks noGrp="1"/>
          </p:cNvSpPr>
          <p:nvPr>
            <p:ph type="title"/>
          </p:nvPr>
        </p:nvSpPr>
        <p:spPr/>
        <p:txBody>
          <a:bodyPr/>
          <a:lstStyle/>
          <a:p>
            <a:r>
              <a:rPr lang="en-US" dirty="0"/>
              <a:t>Paper Considerations for Spring 2026</a:t>
            </a:r>
          </a:p>
        </p:txBody>
      </p:sp>
      <p:sp>
        <p:nvSpPr>
          <p:cNvPr id="3" name="Content Placeholder 2">
            <a:extLst>
              <a:ext uri="{FF2B5EF4-FFF2-40B4-BE49-F238E27FC236}">
                <a16:creationId xmlns:a16="http://schemas.microsoft.com/office/drawing/2014/main" id="{603FF796-28EC-737F-E72D-2A80611110E5}"/>
              </a:ext>
            </a:extLst>
          </p:cNvPr>
          <p:cNvSpPr>
            <a:spLocks noGrp="1"/>
          </p:cNvSpPr>
          <p:nvPr>
            <p:ph idx="1"/>
          </p:nvPr>
        </p:nvSpPr>
        <p:spPr>
          <a:xfrm>
            <a:off x="458876" y="809052"/>
            <a:ext cx="10979149" cy="5140029"/>
          </a:xfrm>
        </p:spPr>
        <p:txBody>
          <a:bodyPr>
            <a:normAutofit fontScale="92500" lnSpcReduction="20000"/>
          </a:bodyPr>
          <a:lstStyle/>
          <a:p>
            <a:pPr>
              <a:lnSpc>
                <a:spcPct val="110000"/>
              </a:lnSpc>
              <a:spcBef>
                <a:spcPts val="0"/>
              </a:spcBef>
              <a:spcAft>
                <a:spcPts val="600"/>
              </a:spcAft>
            </a:pPr>
            <a:r>
              <a:rPr lang="en-US" b="1" dirty="0"/>
              <a:t>Carbon Intensity Accounting</a:t>
            </a:r>
          </a:p>
          <a:p>
            <a:pPr lvl="1">
              <a:lnSpc>
                <a:spcPct val="110000"/>
              </a:lnSpc>
              <a:spcBef>
                <a:spcPts val="0"/>
              </a:spcBef>
              <a:spcAft>
                <a:spcPts val="600"/>
              </a:spcAft>
            </a:pPr>
            <a:r>
              <a:rPr lang="en-US" dirty="0"/>
              <a:t>What do shippers want/need?</a:t>
            </a:r>
          </a:p>
          <a:p>
            <a:pPr>
              <a:lnSpc>
                <a:spcPct val="110000"/>
              </a:lnSpc>
              <a:spcBef>
                <a:spcPts val="0"/>
              </a:spcBef>
              <a:spcAft>
                <a:spcPts val="600"/>
              </a:spcAft>
            </a:pPr>
            <a:r>
              <a:rPr lang="en-US" b="1" dirty="0"/>
              <a:t>Policy Bookends </a:t>
            </a:r>
            <a:r>
              <a:rPr lang="en-US" dirty="0"/>
              <a:t>– Modiyani</a:t>
            </a:r>
          </a:p>
          <a:p>
            <a:pPr lvl="1">
              <a:lnSpc>
                <a:spcPct val="110000"/>
              </a:lnSpc>
              <a:spcBef>
                <a:spcPts val="0"/>
              </a:spcBef>
              <a:spcAft>
                <a:spcPts val="600"/>
              </a:spcAft>
            </a:pPr>
            <a:r>
              <a:rPr lang="en-US" sz="2400" dirty="0"/>
              <a:t>Look at the best- and worst-case scenarios and what the path can be within each of those</a:t>
            </a:r>
          </a:p>
          <a:p>
            <a:pPr>
              <a:lnSpc>
                <a:spcPct val="110000"/>
              </a:lnSpc>
              <a:spcBef>
                <a:spcPts val="0"/>
              </a:spcBef>
              <a:spcAft>
                <a:spcPts val="600"/>
              </a:spcAft>
            </a:pPr>
            <a:r>
              <a:rPr lang="en-US" b="1" dirty="0"/>
              <a:t>Fuel Update</a:t>
            </a:r>
          </a:p>
          <a:p>
            <a:pPr lvl="1">
              <a:lnSpc>
                <a:spcPct val="110000"/>
              </a:lnSpc>
              <a:spcBef>
                <a:spcPts val="0"/>
              </a:spcBef>
              <a:spcAft>
                <a:spcPts val="600"/>
              </a:spcAft>
            </a:pPr>
            <a:r>
              <a:rPr lang="en-US" sz="2400" dirty="0"/>
              <a:t>Revisit Corey’s previous paper with updates on cost/availability/quality</a:t>
            </a:r>
          </a:p>
          <a:p>
            <a:pPr>
              <a:lnSpc>
                <a:spcPct val="110000"/>
              </a:lnSpc>
              <a:spcBef>
                <a:spcPts val="0"/>
              </a:spcBef>
              <a:spcAft>
                <a:spcPts val="600"/>
              </a:spcAft>
            </a:pPr>
            <a:r>
              <a:rPr lang="en-US" b="1" dirty="0"/>
              <a:t>Results of Mixing Lubricants </a:t>
            </a:r>
            <a:r>
              <a:rPr lang="en-US" dirty="0"/>
              <a:t>– Meinhardt, Blumenfeld, </a:t>
            </a:r>
            <a:r>
              <a:rPr lang="en-US" dirty="0" err="1"/>
              <a:t>Gawin</a:t>
            </a:r>
            <a:r>
              <a:rPr lang="en-US" dirty="0"/>
              <a:t>, Heywood, Rasmussen, Ruch, Barnes</a:t>
            </a:r>
          </a:p>
          <a:p>
            <a:pPr lvl="1">
              <a:lnSpc>
                <a:spcPct val="110000"/>
              </a:lnSpc>
              <a:spcBef>
                <a:spcPts val="0"/>
              </a:spcBef>
              <a:spcAft>
                <a:spcPts val="600"/>
              </a:spcAft>
            </a:pPr>
            <a:r>
              <a:rPr lang="en-US" sz="2400" dirty="0"/>
              <a:t>Start with the basics for newbies</a:t>
            </a:r>
          </a:p>
          <a:p>
            <a:pPr lvl="1">
              <a:lnSpc>
                <a:spcPct val="110000"/>
              </a:lnSpc>
              <a:spcBef>
                <a:spcPts val="0"/>
              </a:spcBef>
              <a:spcAft>
                <a:spcPts val="600"/>
              </a:spcAft>
            </a:pPr>
            <a:r>
              <a:rPr lang="en-US" sz="2400" dirty="0"/>
              <a:t>Effects of mixing LMOA Gen7 oil with CK4 oil</a:t>
            </a:r>
          </a:p>
          <a:p>
            <a:pPr lvl="1">
              <a:lnSpc>
                <a:spcPct val="110000"/>
              </a:lnSpc>
              <a:spcBef>
                <a:spcPts val="0"/>
              </a:spcBef>
              <a:spcAft>
                <a:spcPts val="600"/>
              </a:spcAft>
            </a:pPr>
            <a:r>
              <a:rPr lang="en-US" sz="2400" dirty="0"/>
              <a:t>What happens when you put a non-EMD/non-GE locomotive on the railroad and it gets Gen7?</a:t>
            </a:r>
          </a:p>
          <a:p>
            <a:pPr lvl="1">
              <a:lnSpc>
                <a:spcPct val="110000"/>
              </a:lnSpc>
              <a:spcBef>
                <a:spcPts val="0"/>
              </a:spcBef>
              <a:spcAft>
                <a:spcPts val="600"/>
              </a:spcAft>
            </a:pPr>
            <a:r>
              <a:rPr lang="en-US" sz="2400" dirty="0"/>
              <a:t>What happens when you put Gen7 in a Cat/Cummins?</a:t>
            </a:r>
          </a:p>
          <a:p>
            <a:pPr>
              <a:lnSpc>
                <a:spcPct val="110000"/>
              </a:lnSpc>
              <a:spcBef>
                <a:spcPts val="0"/>
              </a:spcBef>
              <a:spcAft>
                <a:spcPts val="600"/>
              </a:spcAft>
            </a:pPr>
            <a:endParaRPr lang="en-US" dirty="0"/>
          </a:p>
        </p:txBody>
      </p:sp>
      <p:sp>
        <p:nvSpPr>
          <p:cNvPr id="4" name="Slide Number Placeholder 3">
            <a:extLst>
              <a:ext uri="{FF2B5EF4-FFF2-40B4-BE49-F238E27FC236}">
                <a16:creationId xmlns:a16="http://schemas.microsoft.com/office/drawing/2014/main" id="{2F477E0B-0E64-5852-1A6B-4A022ADF69D5}"/>
              </a:ext>
            </a:extLst>
          </p:cNvPr>
          <p:cNvSpPr>
            <a:spLocks noGrp="1"/>
          </p:cNvSpPr>
          <p:nvPr>
            <p:ph type="sldNum" sz="quarter" idx="12"/>
          </p:nvPr>
        </p:nvSpPr>
        <p:spPr/>
        <p:txBody>
          <a:bodyPr/>
          <a:lstStyle/>
          <a:p>
            <a:fld id="{511E60E2-5F03-4AD1-8874-AA9ACC93B38D}" type="slidenum">
              <a:rPr lang="en-US" smtClean="0"/>
              <a:pPr/>
              <a:t>8</a:t>
            </a:fld>
            <a:endParaRPr lang="en-US" dirty="0"/>
          </a:p>
        </p:txBody>
      </p:sp>
    </p:spTree>
    <p:extLst>
      <p:ext uri="{BB962C8B-B14F-4D97-AF65-F5344CB8AC3E}">
        <p14:creationId xmlns:p14="http://schemas.microsoft.com/office/powerpoint/2010/main" val="2008133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749C0-7551-55C2-A936-4CAA63B727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2AAEA-12C6-DDA2-A515-EBE7BEE1DB95}"/>
              </a:ext>
            </a:extLst>
          </p:cNvPr>
          <p:cNvSpPr>
            <a:spLocks noGrp="1"/>
          </p:cNvSpPr>
          <p:nvPr>
            <p:ph type="title"/>
          </p:nvPr>
        </p:nvSpPr>
        <p:spPr/>
        <p:txBody>
          <a:bodyPr/>
          <a:lstStyle/>
          <a:p>
            <a:r>
              <a:rPr lang="en-US" dirty="0"/>
              <a:t>Paper Considerations for Spring 2026</a:t>
            </a:r>
          </a:p>
        </p:txBody>
      </p:sp>
      <p:sp>
        <p:nvSpPr>
          <p:cNvPr id="3" name="Content Placeholder 2">
            <a:extLst>
              <a:ext uri="{FF2B5EF4-FFF2-40B4-BE49-F238E27FC236}">
                <a16:creationId xmlns:a16="http://schemas.microsoft.com/office/drawing/2014/main" id="{BD4B6130-ADA3-42F8-C152-6ABCFE1886F7}"/>
              </a:ext>
            </a:extLst>
          </p:cNvPr>
          <p:cNvSpPr>
            <a:spLocks noGrp="1"/>
          </p:cNvSpPr>
          <p:nvPr>
            <p:ph idx="1"/>
          </p:nvPr>
        </p:nvSpPr>
        <p:spPr>
          <a:xfrm>
            <a:off x="487751" y="768977"/>
            <a:ext cx="10979149" cy="5099298"/>
          </a:xfrm>
        </p:spPr>
        <p:txBody>
          <a:bodyPr numCol="2">
            <a:noAutofit/>
          </a:bodyPr>
          <a:lstStyle/>
          <a:p>
            <a:pPr>
              <a:spcBef>
                <a:spcPts val="0"/>
              </a:spcBef>
              <a:spcAft>
                <a:spcPts val="600"/>
              </a:spcAft>
            </a:pPr>
            <a:r>
              <a:rPr lang="en-US" sz="2000" b="1" dirty="0"/>
              <a:t>Sustainable Oils </a:t>
            </a:r>
            <a:r>
              <a:rPr lang="en-US" sz="2000" dirty="0"/>
              <a:t>– </a:t>
            </a:r>
            <a:r>
              <a:rPr lang="en-US" sz="2000" dirty="0" err="1"/>
              <a:t>Rawding</a:t>
            </a:r>
            <a:r>
              <a:rPr lang="en-US" sz="2000" dirty="0"/>
              <a:t>, Gray</a:t>
            </a:r>
          </a:p>
          <a:p>
            <a:pPr lvl="1">
              <a:lnSpc>
                <a:spcPct val="100000"/>
              </a:lnSpc>
              <a:spcBef>
                <a:spcPts val="0"/>
              </a:spcBef>
              <a:spcAft>
                <a:spcPts val="600"/>
              </a:spcAft>
            </a:pPr>
            <a:r>
              <a:rPr lang="en-US" sz="2000" dirty="0"/>
              <a:t>What is it? Synthetic vs bio vs re-refined</a:t>
            </a:r>
          </a:p>
          <a:p>
            <a:pPr lvl="1">
              <a:lnSpc>
                <a:spcPct val="100000"/>
              </a:lnSpc>
              <a:spcBef>
                <a:spcPts val="0"/>
              </a:spcBef>
              <a:spcAft>
                <a:spcPts val="600"/>
              </a:spcAft>
            </a:pPr>
            <a:r>
              <a:rPr lang="en-US" sz="2000" dirty="0"/>
              <a:t>Can it be approved?</a:t>
            </a:r>
          </a:p>
          <a:p>
            <a:pPr lvl="1">
              <a:lnSpc>
                <a:spcPct val="100000"/>
              </a:lnSpc>
              <a:spcBef>
                <a:spcPts val="0"/>
              </a:spcBef>
              <a:spcAft>
                <a:spcPts val="600"/>
              </a:spcAft>
            </a:pPr>
            <a:r>
              <a:rPr lang="en-US" sz="2000" dirty="0"/>
              <a:t>How do you calculate the carbon reduction?</a:t>
            </a:r>
          </a:p>
          <a:p>
            <a:pPr lvl="1">
              <a:lnSpc>
                <a:spcPct val="100000"/>
              </a:lnSpc>
              <a:spcBef>
                <a:spcPts val="0"/>
              </a:spcBef>
              <a:spcAft>
                <a:spcPts val="600"/>
              </a:spcAft>
            </a:pPr>
            <a:r>
              <a:rPr lang="en-US" sz="2000" dirty="0"/>
              <a:t>Performance</a:t>
            </a:r>
          </a:p>
          <a:p>
            <a:pPr>
              <a:spcBef>
                <a:spcPts val="0"/>
              </a:spcBef>
              <a:spcAft>
                <a:spcPts val="600"/>
              </a:spcAft>
            </a:pPr>
            <a:r>
              <a:rPr lang="en-US" sz="2000" b="1" dirty="0"/>
              <a:t>The Rest of the Story </a:t>
            </a:r>
            <a:r>
              <a:rPr lang="en-US" sz="2000" dirty="0"/>
              <a:t>(think Paul Harvey) Update</a:t>
            </a:r>
          </a:p>
          <a:p>
            <a:pPr lvl="1">
              <a:lnSpc>
                <a:spcPct val="100000"/>
              </a:lnSpc>
              <a:spcBef>
                <a:spcPts val="0"/>
              </a:spcBef>
              <a:spcAft>
                <a:spcPts val="600"/>
              </a:spcAft>
            </a:pPr>
            <a:r>
              <a:rPr lang="en-US" sz="2000" dirty="0"/>
              <a:t>Diesel troubleshooting guide</a:t>
            </a:r>
          </a:p>
          <a:p>
            <a:pPr lvl="1">
              <a:lnSpc>
                <a:spcPct val="100000"/>
              </a:lnSpc>
              <a:spcBef>
                <a:spcPts val="0"/>
              </a:spcBef>
              <a:spcAft>
                <a:spcPts val="600"/>
              </a:spcAft>
            </a:pPr>
            <a:r>
              <a:rPr lang="en-US" sz="2000" dirty="0"/>
              <a:t>Filtration (particle counting variation)</a:t>
            </a:r>
          </a:p>
          <a:p>
            <a:pPr lvl="1">
              <a:lnSpc>
                <a:spcPct val="100000"/>
              </a:lnSpc>
              <a:spcBef>
                <a:spcPts val="0"/>
              </a:spcBef>
              <a:spcAft>
                <a:spcPts val="600"/>
              </a:spcAft>
            </a:pPr>
            <a:r>
              <a:rPr lang="en-US" sz="2000" dirty="0"/>
              <a:t>Cleanliness</a:t>
            </a:r>
          </a:p>
          <a:p>
            <a:pPr lvl="1">
              <a:lnSpc>
                <a:spcPct val="100000"/>
              </a:lnSpc>
              <a:spcBef>
                <a:spcPts val="0"/>
              </a:spcBef>
              <a:spcAft>
                <a:spcPts val="600"/>
              </a:spcAft>
            </a:pPr>
            <a:r>
              <a:rPr lang="en-US" sz="2000" dirty="0"/>
              <a:t>HPCR deposits</a:t>
            </a:r>
          </a:p>
          <a:p>
            <a:pPr>
              <a:spcBef>
                <a:spcPts val="0"/>
              </a:spcBef>
              <a:spcAft>
                <a:spcPts val="600"/>
              </a:spcAft>
            </a:pPr>
            <a:r>
              <a:rPr lang="en-US" sz="2000" b="1" dirty="0"/>
              <a:t>LMOA Gen8</a:t>
            </a:r>
          </a:p>
          <a:p>
            <a:pPr lvl="1">
              <a:lnSpc>
                <a:spcPct val="100000"/>
              </a:lnSpc>
              <a:spcBef>
                <a:spcPts val="0"/>
              </a:spcBef>
              <a:spcAft>
                <a:spcPts val="600"/>
              </a:spcAft>
            </a:pPr>
            <a:r>
              <a:rPr lang="en-US" sz="2000" dirty="0"/>
              <a:t>Build off the 2025 oil paper</a:t>
            </a:r>
          </a:p>
          <a:p>
            <a:pPr>
              <a:spcBef>
                <a:spcPts val="0"/>
              </a:spcBef>
              <a:spcAft>
                <a:spcPts val="600"/>
              </a:spcAft>
            </a:pPr>
            <a:r>
              <a:rPr lang="en-US" sz="2000" b="1" dirty="0"/>
              <a:t>Joint Paper(s)</a:t>
            </a:r>
          </a:p>
          <a:p>
            <a:pPr lvl="1">
              <a:lnSpc>
                <a:spcPct val="100000"/>
              </a:lnSpc>
              <a:spcBef>
                <a:spcPts val="0"/>
              </a:spcBef>
              <a:spcAft>
                <a:spcPts val="600"/>
              </a:spcAft>
            </a:pPr>
            <a:r>
              <a:rPr lang="en-US" sz="2000" dirty="0"/>
              <a:t>Intent was a project summary of what was active, but everything is still hush hush. There is a CARB database, but do we use it?</a:t>
            </a:r>
          </a:p>
          <a:p>
            <a:pPr lvl="1">
              <a:lnSpc>
                <a:spcPct val="100000"/>
              </a:lnSpc>
              <a:spcBef>
                <a:spcPts val="0"/>
              </a:spcBef>
              <a:spcAft>
                <a:spcPts val="600"/>
              </a:spcAft>
            </a:pPr>
            <a:r>
              <a:rPr lang="en-US" sz="2000" dirty="0"/>
              <a:t>Cost modeling comparisons</a:t>
            </a:r>
          </a:p>
          <a:p>
            <a:pPr lvl="1">
              <a:lnSpc>
                <a:spcPct val="100000"/>
              </a:lnSpc>
              <a:spcBef>
                <a:spcPts val="0"/>
              </a:spcBef>
              <a:spcAft>
                <a:spcPts val="600"/>
              </a:spcAft>
            </a:pPr>
            <a:r>
              <a:rPr lang="en-US" sz="2000" dirty="0"/>
              <a:t>infrastructure demands/costs</a:t>
            </a:r>
          </a:p>
          <a:p>
            <a:pPr>
              <a:spcBef>
                <a:spcPts val="0"/>
              </a:spcBef>
              <a:spcAft>
                <a:spcPts val="600"/>
              </a:spcAft>
            </a:pPr>
            <a:endParaRPr lang="en-US" sz="2000" dirty="0"/>
          </a:p>
          <a:p>
            <a:pPr lvl="1">
              <a:lnSpc>
                <a:spcPct val="100000"/>
              </a:lnSpc>
              <a:spcBef>
                <a:spcPts val="0"/>
              </a:spcBef>
              <a:spcAft>
                <a:spcPts val="600"/>
              </a:spcAft>
            </a:pPr>
            <a:endParaRPr lang="en-US" sz="2000" dirty="0"/>
          </a:p>
        </p:txBody>
      </p:sp>
      <p:sp>
        <p:nvSpPr>
          <p:cNvPr id="4" name="Slide Number Placeholder 3">
            <a:extLst>
              <a:ext uri="{FF2B5EF4-FFF2-40B4-BE49-F238E27FC236}">
                <a16:creationId xmlns:a16="http://schemas.microsoft.com/office/drawing/2014/main" id="{B646CBE2-F8F2-BB13-0DF2-FEB42FC2BBAD}"/>
              </a:ext>
            </a:extLst>
          </p:cNvPr>
          <p:cNvSpPr>
            <a:spLocks noGrp="1"/>
          </p:cNvSpPr>
          <p:nvPr>
            <p:ph type="sldNum" sz="quarter" idx="12"/>
          </p:nvPr>
        </p:nvSpPr>
        <p:spPr/>
        <p:txBody>
          <a:bodyPr/>
          <a:lstStyle/>
          <a:p>
            <a:fld id="{511E60E2-5F03-4AD1-8874-AA9ACC93B38D}" type="slidenum">
              <a:rPr lang="en-US" smtClean="0"/>
              <a:pPr/>
              <a:t>9</a:t>
            </a:fld>
            <a:endParaRPr lang="en-US" dirty="0"/>
          </a:p>
        </p:txBody>
      </p:sp>
    </p:spTree>
    <p:extLst>
      <p:ext uri="{BB962C8B-B14F-4D97-AF65-F5344CB8AC3E}">
        <p14:creationId xmlns:p14="http://schemas.microsoft.com/office/powerpoint/2010/main" val="2562186296"/>
      </p:ext>
    </p:extLst>
  </p:cSld>
  <p:clrMapOvr>
    <a:masterClrMapping/>
  </p:clrMapOvr>
</p:sld>
</file>

<file path=ppt/theme/theme1.xml><?xml version="1.0" encoding="utf-8"?>
<a:theme xmlns:a="http://schemas.openxmlformats.org/drawingml/2006/main" name="Title &amp; Bullets">
  <a:themeElements>
    <a:clrScheme name="SwRI Corporate Pallett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mmins 2018">
  <a:themeElements>
    <a:clrScheme name="Launch">
      <a:dk1>
        <a:srgbClr val="000000"/>
      </a:dk1>
      <a:lt1>
        <a:srgbClr val="FFFFFF"/>
      </a:lt1>
      <a:dk2>
        <a:srgbClr val="414141"/>
      </a:dk2>
      <a:lt2>
        <a:srgbClr val="E7E6E6"/>
      </a:lt2>
      <a:accent1>
        <a:srgbClr val="424242"/>
      </a:accent1>
      <a:accent2>
        <a:srgbClr val="DA281C"/>
      </a:accent2>
      <a:accent3>
        <a:srgbClr val="00578A"/>
      </a:accent3>
      <a:accent4>
        <a:srgbClr val="738B1F"/>
      </a:accent4>
      <a:accent5>
        <a:srgbClr val="B4B4B3"/>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BS &amp; Corporate 6" id="{A5F7FB68-175F-48E2-AF4D-7727FEA7352A}" vid="{0B7AE9B2-C561-4F66-9264-4326B6B389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4655</TotalTime>
  <Words>1046</Words>
  <Application>Microsoft Office PowerPoint</Application>
  <PresentationFormat>Widescreen</PresentationFormat>
  <Paragraphs>138</Paragraphs>
  <Slides>10</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Arial</vt:lpstr>
      <vt:lpstr>Arial Black</vt:lpstr>
      <vt:lpstr>Calibri</vt:lpstr>
      <vt:lpstr>Courier New</vt:lpstr>
      <vt:lpstr>Gill Sans MT</vt:lpstr>
      <vt:lpstr>Gill Sans Std</vt:lpstr>
      <vt:lpstr>LucidaGrande</vt:lpstr>
      <vt:lpstr>Tahoma</vt:lpstr>
      <vt:lpstr>Wingdings</vt:lpstr>
      <vt:lpstr>Title &amp; Bullets</vt:lpstr>
      <vt:lpstr>Cummins 2018</vt:lpstr>
      <vt:lpstr>Joint Committee Meeting LMOA Fuels, Lubricants &amp; Environmental</vt:lpstr>
      <vt:lpstr>Fuels, Lubricants, &amp; Environmental</vt:lpstr>
      <vt:lpstr>New Members (3)</vt:lpstr>
      <vt:lpstr>Papers for Spring 2025</vt:lpstr>
      <vt:lpstr>Gaseous Fuel – Fungibility, Carbon, and End Users</vt:lpstr>
      <vt:lpstr>Future of Locomotive Engine Oil(s) for Flexible Fueling</vt:lpstr>
      <vt:lpstr>Hydrogen Infrastructure Analysis – Future Fueling Requirements</vt:lpstr>
      <vt:lpstr>Paper Considerations for Spring 2026</vt:lpstr>
      <vt:lpstr>Paper Considerations for Spring 2026</vt:lpstr>
      <vt:lpstr>MVP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Tapia Jr, Frank</dc:creator>
  <cp:lastModifiedBy>Miller, Chris</cp:lastModifiedBy>
  <cp:revision>174</cp:revision>
  <dcterms:created xsi:type="dcterms:W3CDTF">2014-10-07T20:34:53Z</dcterms:created>
  <dcterms:modified xsi:type="dcterms:W3CDTF">2025-01-23T19:08:52Z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7903732-8a6f-4e0e-952b-fe0b250d49cc_Enabled">
    <vt:lpwstr>true</vt:lpwstr>
  </property>
  <property fmtid="{D5CDD505-2E9C-101B-9397-08002B2CF9AE}" pid="3" name="MSIP_Label_57903732-8a6f-4e0e-952b-fe0b250d49cc_SetDate">
    <vt:lpwstr>2024-11-18T18:43:36Z</vt:lpwstr>
  </property>
  <property fmtid="{D5CDD505-2E9C-101B-9397-08002B2CF9AE}" pid="4" name="MSIP_Label_57903732-8a6f-4e0e-952b-fe0b250d49cc_Method">
    <vt:lpwstr>Standard</vt:lpwstr>
  </property>
  <property fmtid="{D5CDD505-2E9C-101B-9397-08002B2CF9AE}" pid="5" name="MSIP_Label_57903732-8a6f-4e0e-952b-fe0b250d49cc_Name">
    <vt:lpwstr>1- General Business</vt:lpwstr>
  </property>
  <property fmtid="{D5CDD505-2E9C-101B-9397-08002B2CF9AE}" pid="6" name="MSIP_Label_57903732-8a6f-4e0e-952b-fe0b250d49cc_SiteId">
    <vt:lpwstr>90f1aac4-c661-46a9-83fd-e021705adcc9</vt:lpwstr>
  </property>
  <property fmtid="{D5CDD505-2E9C-101B-9397-08002B2CF9AE}" pid="7" name="MSIP_Label_57903732-8a6f-4e0e-952b-fe0b250d49cc_ActionId">
    <vt:lpwstr>f67196bb-1cce-42aa-bf65-b4b04e55ee69</vt:lpwstr>
  </property>
  <property fmtid="{D5CDD505-2E9C-101B-9397-08002B2CF9AE}" pid="8" name="MSIP_Label_57903732-8a6f-4e0e-952b-fe0b250d49cc_ContentBits">
    <vt:lpwstr>1</vt:lpwstr>
  </property>
  <property fmtid="{D5CDD505-2E9C-101B-9397-08002B2CF9AE}" pid="9" name="ClassificationContentMarkingHeaderLocations">
    <vt:lpwstr>Title &amp; Bullets:7\Cummins 2018:3</vt:lpwstr>
  </property>
  <property fmtid="{D5CDD505-2E9C-101B-9397-08002B2CF9AE}" pid="10" name="ClassificationContentMarkingHeaderText">
    <vt:lpwstr>1 - General Business</vt:lpwstr>
  </property>
</Properties>
</file>